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4" r:id="rId4"/>
    <p:sldId id="284" r:id="rId5"/>
    <p:sldId id="277" r:id="rId6"/>
    <p:sldId id="275" r:id="rId7"/>
    <p:sldId id="276" r:id="rId8"/>
    <p:sldId id="267" r:id="rId9"/>
    <p:sldId id="281" r:id="rId10"/>
    <p:sldId id="259" r:id="rId11"/>
    <p:sldId id="260" r:id="rId12"/>
    <p:sldId id="261" r:id="rId13"/>
    <p:sldId id="268" r:id="rId14"/>
    <p:sldId id="269" r:id="rId15"/>
    <p:sldId id="278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Survey%20form.pdf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trello.com/b/GgPWmiVx/circus-restaurant-project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file:///E:\Circus%20Restaurant%20-Team4\Documentation\Mock%20up%20Designs\mockup%20re-Design%20using%20balsamiq.pdf" TargetMode="External"/><Relationship Id="rId1" Type="http://schemas.openxmlformats.org/officeDocument/2006/relationships/hyperlink" Target="file:///E:\Circus%20Restaurant%20-Team4\Documentation\Mock%20up%20Designs\mockup%20design%20using%20Balsamiq%20.pdf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Survey%20form.pdf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trello.com/b/GgPWmiVx/circus-restaurant-project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file:///E:\Circus%20Restaurant%20-Team4\Documentation\Mock%20up%20Designs\mockup%20re-Design%20using%20balsamiq.pdf" TargetMode="External"/><Relationship Id="rId1" Type="http://schemas.openxmlformats.org/officeDocument/2006/relationships/hyperlink" Target="file:///E:\Circus%20Restaurant%20-Team4\Documentation\Mock%20up%20Designs\mockup%20design%20using%20Balsamiq%20.pdf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1787D-814C-4ECA-A329-79BF75127213}" type="doc">
      <dgm:prSet loTypeId="urn:microsoft.com/office/officeart/2005/8/layout/hierarchy1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C48DA0-4593-4BC9-82B9-141C5FE7AC20}">
      <dgm:prSet custT="1"/>
      <dgm:spPr/>
      <dgm:t>
        <a:bodyPr/>
        <a:lstStyle/>
        <a:p>
          <a:pPr algn="l"/>
          <a:r>
            <a:rPr lang="en-IN" sz="2400" dirty="0">
              <a:solidFill>
                <a:schemeClr val="tx1"/>
              </a:solidFill>
            </a:rPr>
            <a:t>1. Questionnaire Building</a:t>
          </a:r>
        </a:p>
        <a:p>
          <a:pPr algn="l"/>
          <a:r>
            <a:rPr lang="en-IN" sz="2400" dirty="0">
              <a:solidFill>
                <a:schemeClr val="tx1"/>
              </a:solidFill>
            </a:rPr>
            <a:t>2. Tools for the survey</a:t>
          </a:r>
        </a:p>
        <a:p>
          <a:pPr algn="l"/>
          <a:r>
            <a:rPr lang="en-IN" sz="2400" dirty="0">
              <a:solidFill>
                <a:schemeClr val="tx1"/>
              </a:solidFill>
            </a:rPr>
            <a:t>3. Problems with the survey form</a:t>
          </a:r>
        </a:p>
        <a:p>
          <a:pPr algn="l"/>
          <a:r>
            <a:rPr lang="en-US" sz="2400" dirty="0">
              <a:solidFill>
                <a:schemeClr val="tx1"/>
              </a:solidFill>
            </a:rPr>
            <a:t>4. Solution with google docs</a:t>
          </a:r>
        </a:p>
      </dgm:t>
    </dgm:pt>
    <dgm:pt modelId="{31C62F3E-8F7E-45D6-904C-C3A7FFB5DAF1}" type="parTrans" cxnId="{3715C7F8-E921-4712-8880-BC493BA9B34E}">
      <dgm:prSet/>
      <dgm:spPr/>
      <dgm:t>
        <a:bodyPr/>
        <a:lstStyle/>
        <a:p>
          <a:endParaRPr lang="en-US"/>
        </a:p>
      </dgm:t>
    </dgm:pt>
    <dgm:pt modelId="{C4E83740-90CE-4BAE-B57A-B68CC6DEEA7D}" type="sibTrans" cxnId="{3715C7F8-E921-4712-8880-BC493BA9B34E}">
      <dgm:prSet/>
      <dgm:spPr/>
      <dgm:t>
        <a:bodyPr/>
        <a:lstStyle/>
        <a:p>
          <a:endParaRPr lang="en-US"/>
        </a:p>
      </dgm:t>
    </dgm:pt>
    <dgm:pt modelId="{BCB88439-7E70-4BF2-893E-B2B3D0532F32}">
      <dgm:prSet custT="1"/>
      <dgm:spPr/>
      <dgm:t>
        <a:bodyPr/>
        <a:lstStyle/>
        <a:p>
          <a:r>
            <a:rPr lang="en-IN" sz="3200" dirty="0">
              <a:hlinkClick xmlns:r="http://schemas.openxmlformats.org/officeDocument/2006/relationships" r:id="rId1"/>
            </a:rPr>
            <a:t>Survey form.pdf</a:t>
          </a:r>
          <a:endParaRPr lang="en-US" sz="3200" dirty="0"/>
        </a:p>
      </dgm:t>
    </dgm:pt>
    <dgm:pt modelId="{A6175AC5-AD50-4026-86FC-9CD9C6927E83}" type="parTrans" cxnId="{7AB068D6-FBE0-42AC-A75C-391AFE29202A}">
      <dgm:prSet/>
      <dgm:spPr/>
      <dgm:t>
        <a:bodyPr/>
        <a:lstStyle/>
        <a:p>
          <a:endParaRPr lang="en-US"/>
        </a:p>
      </dgm:t>
    </dgm:pt>
    <dgm:pt modelId="{434834DF-EBC6-4F28-A043-D4776A79F3FA}" type="sibTrans" cxnId="{7AB068D6-FBE0-42AC-A75C-391AFE29202A}">
      <dgm:prSet/>
      <dgm:spPr/>
      <dgm:t>
        <a:bodyPr/>
        <a:lstStyle/>
        <a:p>
          <a:endParaRPr lang="en-US"/>
        </a:p>
      </dgm:t>
    </dgm:pt>
    <dgm:pt modelId="{B977598E-AF89-4CD4-B026-4B962BB23165}" type="pres">
      <dgm:prSet presAssocID="{8051787D-814C-4ECA-A329-79BF751272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69D997-EFE7-4015-99AE-4ED3900AF606}" type="pres">
      <dgm:prSet presAssocID="{87C48DA0-4593-4BC9-82B9-141C5FE7AC20}" presName="hierRoot1" presStyleCnt="0"/>
      <dgm:spPr/>
    </dgm:pt>
    <dgm:pt modelId="{BE73952B-90A8-4E47-9032-F440CCFBE538}" type="pres">
      <dgm:prSet presAssocID="{87C48DA0-4593-4BC9-82B9-141C5FE7AC20}" presName="composite" presStyleCnt="0"/>
      <dgm:spPr/>
    </dgm:pt>
    <dgm:pt modelId="{5166D71C-A731-4E14-A79A-4E397562E912}" type="pres">
      <dgm:prSet presAssocID="{87C48DA0-4593-4BC9-82B9-141C5FE7AC20}" presName="background" presStyleLbl="node0" presStyleIdx="0" presStyleCnt="2"/>
      <dgm:spPr/>
    </dgm:pt>
    <dgm:pt modelId="{7783A284-5D47-415E-873C-6E34413566A5}" type="pres">
      <dgm:prSet presAssocID="{87C48DA0-4593-4BC9-82B9-141C5FE7AC20}" presName="text" presStyleLbl="fgAcc0" presStyleIdx="0" presStyleCnt="2">
        <dgm:presLayoutVars>
          <dgm:chPref val="3"/>
        </dgm:presLayoutVars>
      </dgm:prSet>
      <dgm:spPr/>
    </dgm:pt>
    <dgm:pt modelId="{B39D395A-4319-4EB4-9A5F-11DA64CD232E}" type="pres">
      <dgm:prSet presAssocID="{87C48DA0-4593-4BC9-82B9-141C5FE7AC20}" presName="hierChild2" presStyleCnt="0"/>
      <dgm:spPr/>
    </dgm:pt>
    <dgm:pt modelId="{ECDFE03F-C1ED-45AB-8CA8-AECDFFF1A2D1}" type="pres">
      <dgm:prSet presAssocID="{BCB88439-7E70-4BF2-893E-B2B3D0532F32}" presName="hierRoot1" presStyleCnt="0"/>
      <dgm:spPr/>
    </dgm:pt>
    <dgm:pt modelId="{45792568-21AD-4C03-A18A-1B9BA64DBA14}" type="pres">
      <dgm:prSet presAssocID="{BCB88439-7E70-4BF2-893E-B2B3D0532F32}" presName="composite" presStyleCnt="0"/>
      <dgm:spPr/>
    </dgm:pt>
    <dgm:pt modelId="{E1D9BB3B-A0E4-413C-AF6A-F867F8C80231}" type="pres">
      <dgm:prSet presAssocID="{BCB88439-7E70-4BF2-893E-B2B3D0532F32}" presName="background" presStyleLbl="node0" presStyleIdx="1" presStyleCnt="2"/>
      <dgm:spPr/>
    </dgm:pt>
    <dgm:pt modelId="{FEAC240C-EAD4-4F2A-A557-E4F72A44F6C7}" type="pres">
      <dgm:prSet presAssocID="{BCB88439-7E70-4BF2-893E-B2B3D0532F32}" presName="text" presStyleLbl="fgAcc0" presStyleIdx="1" presStyleCnt="2">
        <dgm:presLayoutVars>
          <dgm:chPref val="3"/>
        </dgm:presLayoutVars>
      </dgm:prSet>
      <dgm:spPr/>
    </dgm:pt>
    <dgm:pt modelId="{056BD90E-175D-4317-A5B0-9DD9CF7BCBAD}" type="pres">
      <dgm:prSet presAssocID="{BCB88439-7E70-4BF2-893E-B2B3D0532F32}" presName="hierChild2" presStyleCnt="0"/>
      <dgm:spPr/>
    </dgm:pt>
  </dgm:ptLst>
  <dgm:cxnLst>
    <dgm:cxn modelId="{4B0BEE0E-F7DA-4FD5-B320-94038A7B7D3A}" type="presOf" srcId="{BCB88439-7E70-4BF2-893E-B2B3D0532F32}" destId="{FEAC240C-EAD4-4F2A-A557-E4F72A44F6C7}" srcOrd="0" destOrd="0" presId="urn:microsoft.com/office/officeart/2005/8/layout/hierarchy1"/>
    <dgm:cxn modelId="{8A0EF649-C912-4A03-85EA-AE1CF0B1E485}" type="presOf" srcId="{8051787D-814C-4ECA-A329-79BF75127213}" destId="{B977598E-AF89-4CD4-B026-4B962BB23165}" srcOrd="0" destOrd="0" presId="urn:microsoft.com/office/officeart/2005/8/layout/hierarchy1"/>
    <dgm:cxn modelId="{77D6C498-69E3-4F7B-A046-D433C8915043}" type="presOf" srcId="{87C48DA0-4593-4BC9-82B9-141C5FE7AC20}" destId="{7783A284-5D47-415E-873C-6E34413566A5}" srcOrd="0" destOrd="0" presId="urn:microsoft.com/office/officeart/2005/8/layout/hierarchy1"/>
    <dgm:cxn modelId="{7AB068D6-FBE0-42AC-A75C-391AFE29202A}" srcId="{8051787D-814C-4ECA-A329-79BF75127213}" destId="{BCB88439-7E70-4BF2-893E-B2B3D0532F32}" srcOrd="1" destOrd="0" parTransId="{A6175AC5-AD50-4026-86FC-9CD9C6927E83}" sibTransId="{434834DF-EBC6-4F28-A043-D4776A79F3FA}"/>
    <dgm:cxn modelId="{3715C7F8-E921-4712-8880-BC493BA9B34E}" srcId="{8051787D-814C-4ECA-A329-79BF75127213}" destId="{87C48DA0-4593-4BC9-82B9-141C5FE7AC20}" srcOrd="0" destOrd="0" parTransId="{31C62F3E-8F7E-45D6-904C-C3A7FFB5DAF1}" sibTransId="{C4E83740-90CE-4BAE-B57A-B68CC6DEEA7D}"/>
    <dgm:cxn modelId="{F82BA041-68AF-4A87-86FD-561598D9D4A7}" type="presParOf" srcId="{B977598E-AF89-4CD4-B026-4B962BB23165}" destId="{D569D997-EFE7-4015-99AE-4ED3900AF606}" srcOrd="0" destOrd="0" presId="urn:microsoft.com/office/officeart/2005/8/layout/hierarchy1"/>
    <dgm:cxn modelId="{C0A05475-E366-45CE-9195-53A6738C5765}" type="presParOf" srcId="{D569D997-EFE7-4015-99AE-4ED3900AF606}" destId="{BE73952B-90A8-4E47-9032-F440CCFBE538}" srcOrd="0" destOrd="0" presId="urn:microsoft.com/office/officeart/2005/8/layout/hierarchy1"/>
    <dgm:cxn modelId="{BC4E4F2C-6206-45CB-B6E0-45F6E411CBDB}" type="presParOf" srcId="{BE73952B-90A8-4E47-9032-F440CCFBE538}" destId="{5166D71C-A731-4E14-A79A-4E397562E912}" srcOrd="0" destOrd="0" presId="urn:microsoft.com/office/officeart/2005/8/layout/hierarchy1"/>
    <dgm:cxn modelId="{ECE372B1-25A4-4E9D-94BF-20F99F19A990}" type="presParOf" srcId="{BE73952B-90A8-4E47-9032-F440CCFBE538}" destId="{7783A284-5D47-415E-873C-6E34413566A5}" srcOrd="1" destOrd="0" presId="urn:microsoft.com/office/officeart/2005/8/layout/hierarchy1"/>
    <dgm:cxn modelId="{5035A285-8BDF-4C92-9933-3986AFAC86B1}" type="presParOf" srcId="{D569D997-EFE7-4015-99AE-4ED3900AF606}" destId="{B39D395A-4319-4EB4-9A5F-11DA64CD232E}" srcOrd="1" destOrd="0" presId="urn:microsoft.com/office/officeart/2005/8/layout/hierarchy1"/>
    <dgm:cxn modelId="{A1C48A6C-2BF1-48D0-AE4F-AB045B380C75}" type="presParOf" srcId="{B977598E-AF89-4CD4-B026-4B962BB23165}" destId="{ECDFE03F-C1ED-45AB-8CA8-AECDFFF1A2D1}" srcOrd="1" destOrd="0" presId="urn:microsoft.com/office/officeart/2005/8/layout/hierarchy1"/>
    <dgm:cxn modelId="{F3A5424B-09AB-454D-B284-42384FCE1E1D}" type="presParOf" srcId="{ECDFE03F-C1ED-45AB-8CA8-AECDFFF1A2D1}" destId="{45792568-21AD-4C03-A18A-1B9BA64DBA14}" srcOrd="0" destOrd="0" presId="urn:microsoft.com/office/officeart/2005/8/layout/hierarchy1"/>
    <dgm:cxn modelId="{216F7B97-41AF-4761-988B-B1C51B4F5859}" type="presParOf" srcId="{45792568-21AD-4C03-A18A-1B9BA64DBA14}" destId="{E1D9BB3B-A0E4-413C-AF6A-F867F8C80231}" srcOrd="0" destOrd="0" presId="urn:microsoft.com/office/officeart/2005/8/layout/hierarchy1"/>
    <dgm:cxn modelId="{7A5D7E5C-AB16-4EBB-86AA-B06EC13DDAAC}" type="presParOf" srcId="{45792568-21AD-4C03-A18A-1B9BA64DBA14}" destId="{FEAC240C-EAD4-4F2A-A557-E4F72A44F6C7}" srcOrd="1" destOrd="0" presId="urn:microsoft.com/office/officeart/2005/8/layout/hierarchy1"/>
    <dgm:cxn modelId="{18F5C6B6-DEEE-48C7-A0BA-30763211CA35}" type="presParOf" srcId="{ECDFE03F-C1ED-45AB-8CA8-AECDFFF1A2D1}" destId="{056BD90E-175D-4317-A5B0-9DD9CF7BCBA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7CB8AF-2995-459F-BB5F-FBECB52351F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EEA8B6-932C-4F94-978E-D1FE6702AB90}">
      <dgm:prSet/>
      <dgm:spPr/>
      <dgm:t>
        <a:bodyPr/>
        <a:lstStyle/>
        <a:p>
          <a:r>
            <a:rPr lang="en-US" i="1" dirty="0"/>
            <a:t>We created our scrum board using Trello.com</a:t>
          </a:r>
          <a:endParaRPr lang="en-US" dirty="0"/>
        </a:p>
      </dgm:t>
    </dgm:pt>
    <dgm:pt modelId="{1AA77495-C013-4667-9A42-CA7E57700A3F}" type="parTrans" cxnId="{142F866F-D321-4174-A9B0-F627AAF91782}">
      <dgm:prSet/>
      <dgm:spPr/>
      <dgm:t>
        <a:bodyPr/>
        <a:lstStyle/>
        <a:p>
          <a:endParaRPr lang="en-US"/>
        </a:p>
      </dgm:t>
    </dgm:pt>
    <dgm:pt modelId="{51731CDD-A133-45A2-B86B-E68A1BEC8C71}" type="sibTrans" cxnId="{142F866F-D321-4174-A9B0-F627AAF91782}">
      <dgm:prSet/>
      <dgm:spPr/>
      <dgm:t>
        <a:bodyPr/>
        <a:lstStyle/>
        <a:p>
          <a:endParaRPr lang="en-US"/>
        </a:p>
      </dgm:t>
    </dgm:pt>
    <dgm:pt modelId="{C5E9F9E2-6513-4718-81C0-F90321FB66C8}">
      <dgm:prSet/>
      <dgm:spPr/>
      <dgm:t>
        <a:bodyPr/>
        <a:lstStyle/>
        <a:p>
          <a:r>
            <a:rPr lang="en-US" i="1"/>
            <a:t>Daily Stand-up</a:t>
          </a:r>
          <a:endParaRPr lang="en-US"/>
        </a:p>
      </dgm:t>
    </dgm:pt>
    <dgm:pt modelId="{41C66480-FFAF-42CE-A3E5-3D23051030F6}" type="parTrans" cxnId="{4331AFD9-8A9D-42DB-AC1A-B86CDBCACD9E}">
      <dgm:prSet/>
      <dgm:spPr/>
      <dgm:t>
        <a:bodyPr/>
        <a:lstStyle/>
        <a:p>
          <a:endParaRPr lang="en-US"/>
        </a:p>
      </dgm:t>
    </dgm:pt>
    <dgm:pt modelId="{C1CBC1B0-B4E3-47BB-A779-697D44E9B696}" type="sibTrans" cxnId="{4331AFD9-8A9D-42DB-AC1A-B86CDBCACD9E}">
      <dgm:prSet/>
      <dgm:spPr/>
      <dgm:t>
        <a:bodyPr/>
        <a:lstStyle/>
        <a:p>
          <a:endParaRPr lang="en-US"/>
        </a:p>
      </dgm:t>
    </dgm:pt>
    <dgm:pt modelId="{CC51303D-A439-4705-9BB9-B8C1DB5951B5}">
      <dgm:prSet/>
      <dgm:spPr/>
      <dgm:t>
        <a:bodyPr/>
        <a:lstStyle/>
        <a:p>
          <a:r>
            <a:rPr lang="en-US" i="1"/>
            <a:t>Scrum Master</a:t>
          </a:r>
          <a:endParaRPr lang="en-US"/>
        </a:p>
      </dgm:t>
    </dgm:pt>
    <dgm:pt modelId="{3CF19EF4-91B8-40C9-9BC3-2BB0E01761D5}" type="parTrans" cxnId="{47E20BE9-BDB3-46B9-9B91-37B8DE67E4C7}">
      <dgm:prSet/>
      <dgm:spPr/>
      <dgm:t>
        <a:bodyPr/>
        <a:lstStyle/>
        <a:p>
          <a:endParaRPr lang="en-US"/>
        </a:p>
      </dgm:t>
    </dgm:pt>
    <dgm:pt modelId="{5A2881EC-0867-4CCD-8AE9-63B4BED3172E}" type="sibTrans" cxnId="{47E20BE9-BDB3-46B9-9B91-37B8DE67E4C7}">
      <dgm:prSet/>
      <dgm:spPr/>
      <dgm:t>
        <a:bodyPr/>
        <a:lstStyle/>
        <a:p>
          <a:endParaRPr lang="en-US"/>
        </a:p>
      </dgm:t>
    </dgm:pt>
    <dgm:pt modelId="{AAAB485E-5973-475D-A42E-B0183D97023E}">
      <dgm:prSet/>
      <dgm:spPr/>
      <dgm:t>
        <a:bodyPr/>
        <a:lstStyle/>
        <a:p>
          <a:r>
            <a:rPr lang="en-US" i="1"/>
            <a:t>Task Assignment</a:t>
          </a:r>
          <a:endParaRPr lang="en-US"/>
        </a:p>
      </dgm:t>
    </dgm:pt>
    <dgm:pt modelId="{0949F812-BB75-4EB2-AA51-0E616AF4C925}" type="parTrans" cxnId="{5A7C68CE-4494-43CE-AC36-888364CADE3E}">
      <dgm:prSet/>
      <dgm:spPr/>
      <dgm:t>
        <a:bodyPr/>
        <a:lstStyle/>
        <a:p>
          <a:endParaRPr lang="en-US"/>
        </a:p>
      </dgm:t>
    </dgm:pt>
    <dgm:pt modelId="{486B5F8F-FEDD-4432-97E4-5C59FCF7775F}" type="sibTrans" cxnId="{5A7C68CE-4494-43CE-AC36-888364CADE3E}">
      <dgm:prSet/>
      <dgm:spPr/>
      <dgm:t>
        <a:bodyPr/>
        <a:lstStyle/>
        <a:p>
          <a:endParaRPr lang="en-US"/>
        </a:p>
      </dgm:t>
    </dgm:pt>
    <dgm:pt modelId="{8CF98EDE-7487-4E32-A0F4-9D8ACDC18789}">
      <dgm:prSet/>
      <dgm:spPr/>
      <dgm:t>
        <a:bodyPr/>
        <a:lstStyle/>
        <a:p>
          <a:r>
            <a:rPr lang="en-IN" dirty="0">
              <a:hlinkClick xmlns:r="http://schemas.openxmlformats.org/officeDocument/2006/relationships" r:id="rId1"/>
            </a:rPr>
            <a:t>https://trello.com/b/GgPWmiVx/circus-restaurant-project</a:t>
          </a:r>
          <a:endParaRPr lang="en-US" dirty="0"/>
        </a:p>
      </dgm:t>
    </dgm:pt>
    <dgm:pt modelId="{F7AEDA18-010B-46E4-ACC0-4630729B8583}" type="parTrans" cxnId="{EE387CB3-893F-4302-9F3A-793464622EF5}">
      <dgm:prSet/>
      <dgm:spPr/>
      <dgm:t>
        <a:bodyPr/>
        <a:lstStyle/>
        <a:p>
          <a:endParaRPr lang="en-US"/>
        </a:p>
      </dgm:t>
    </dgm:pt>
    <dgm:pt modelId="{1DCA8959-5C42-4530-ADF7-E1B5DBE0F745}" type="sibTrans" cxnId="{EE387CB3-893F-4302-9F3A-793464622EF5}">
      <dgm:prSet/>
      <dgm:spPr/>
      <dgm:t>
        <a:bodyPr/>
        <a:lstStyle/>
        <a:p>
          <a:endParaRPr lang="en-US"/>
        </a:p>
      </dgm:t>
    </dgm:pt>
    <dgm:pt modelId="{68CA9ABD-5C61-45C9-8B21-73B0079E7047}" type="pres">
      <dgm:prSet presAssocID="{7C7CB8AF-2995-459F-BB5F-FBECB52351FE}" presName="linear" presStyleCnt="0">
        <dgm:presLayoutVars>
          <dgm:animLvl val="lvl"/>
          <dgm:resizeHandles val="exact"/>
        </dgm:presLayoutVars>
      </dgm:prSet>
      <dgm:spPr/>
    </dgm:pt>
    <dgm:pt modelId="{160E8836-49D9-46D3-8934-AB7F28E50DBD}" type="pres">
      <dgm:prSet presAssocID="{60EEA8B6-932C-4F94-978E-D1FE6702AB9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216F352-9DAD-4D1F-9207-A1D873E74874}" type="pres">
      <dgm:prSet presAssocID="{51731CDD-A133-45A2-B86B-E68A1BEC8C71}" presName="spacer" presStyleCnt="0"/>
      <dgm:spPr/>
    </dgm:pt>
    <dgm:pt modelId="{35DFA9F3-E855-4EE5-909C-1B5E58EA9258}" type="pres">
      <dgm:prSet presAssocID="{C5E9F9E2-6513-4718-81C0-F90321FB66C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6127B8-DA5D-46A7-ABFA-4E0DD65F6944}" type="pres">
      <dgm:prSet presAssocID="{C1CBC1B0-B4E3-47BB-A779-697D44E9B696}" presName="spacer" presStyleCnt="0"/>
      <dgm:spPr/>
    </dgm:pt>
    <dgm:pt modelId="{B226E313-E063-43E6-8660-7896E09C7E8B}" type="pres">
      <dgm:prSet presAssocID="{CC51303D-A439-4705-9BB9-B8C1DB5951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2EE0034-2CF0-4E06-89B4-138FADE113B7}" type="pres">
      <dgm:prSet presAssocID="{5A2881EC-0867-4CCD-8AE9-63B4BED3172E}" presName="spacer" presStyleCnt="0"/>
      <dgm:spPr/>
    </dgm:pt>
    <dgm:pt modelId="{6BEDF8A9-A4CE-4F11-88CC-6ECD61E98524}" type="pres">
      <dgm:prSet presAssocID="{AAAB485E-5973-475D-A42E-B0183D97023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BE842E-17BB-45E1-8911-E5FC16650D9B}" type="pres">
      <dgm:prSet presAssocID="{486B5F8F-FEDD-4432-97E4-5C59FCF7775F}" presName="spacer" presStyleCnt="0"/>
      <dgm:spPr/>
    </dgm:pt>
    <dgm:pt modelId="{66A13839-725A-4147-844C-11C4FB9F476B}" type="pres">
      <dgm:prSet presAssocID="{8CF98EDE-7487-4E32-A0F4-9D8ACDC1878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A98C30D-18CA-4E8C-9E07-71D0BBA4BAF7}" type="presOf" srcId="{7C7CB8AF-2995-459F-BB5F-FBECB52351FE}" destId="{68CA9ABD-5C61-45C9-8B21-73B0079E7047}" srcOrd="0" destOrd="0" presId="urn:microsoft.com/office/officeart/2005/8/layout/vList2"/>
    <dgm:cxn modelId="{05F3EB12-4EBF-4611-A3AC-A06D7F51B8F3}" type="presOf" srcId="{C5E9F9E2-6513-4718-81C0-F90321FB66C8}" destId="{35DFA9F3-E855-4EE5-909C-1B5E58EA9258}" srcOrd="0" destOrd="0" presId="urn:microsoft.com/office/officeart/2005/8/layout/vList2"/>
    <dgm:cxn modelId="{E745FD1B-5225-4B45-9EA3-51BC33849B96}" type="presOf" srcId="{AAAB485E-5973-475D-A42E-B0183D97023E}" destId="{6BEDF8A9-A4CE-4F11-88CC-6ECD61E98524}" srcOrd="0" destOrd="0" presId="urn:microsoft.com/office/officeart/2005/8/layout/vList2"/>
    <dgm:cxn modelId="{BA9ED740-2F0A-46B2-BD1A-3F810153B112}" type="presOf" srcId="{CC51303D-A439-4705-9BB9-B8C1DB5951B5}" destId="{B226E313-E063-43E6-8660-7896E09C7E8B}" srcOrd="0" destOrd="0" presId="urn:microsoft.com/office/officeart/2005/8/layout/vList2"/>
    <dgm:cxn modelId="{142F866F-D321-4174-A9B0-F627AAF91782}" srcId="{7C7CB8AF-2995-459F-BB5F-FBECB52351FE}" destId="{60EEA8B6-932C-4F94-978E-D1FE6702AB90}" srcOrd="0" destOrd="0" parTransId="{1AA77495-C013-4667-9A42-CA7E57700A3F}" sibTransId="{51731CDD-A133-45A2-B86B-E68A1BEC8C71}"/>
    <dgm:cxn modelId="{AB5EDF5A-929E-4503-82B3-19D565384AE9}" type="presOf" srcId="{60EEA8B6-932C-4F94-978E-D1FE6702AB90}" destId="{160E8836-49D9-46D3-8934-AB7F28E50DBD}" srcOrd="0" destOrd="0" presId="urn:microsoft.com/office/officeart/2005/8/layout/vList2"/>
    <dgm:cxn modelId="{EE387CB3-893F-4302-9F3A-793464622EF5}" srcId="{7C7CB8AF-2995-459F-BB5F-FBECB52351FE}" destId="{8CF98EDE-7487-4E32-A0F4-9D8ACDC18789}" srcOrd="4" destOrd="0" parTransId="{F7AEDA18-010B-46E4-ACC0-4630729B8583}" sibTransId="{1DCA8959-5C42-4530-ADF7-E1B5DBE0F745}"/>
    <dgm:cxn modelId="{AE2B59CB-E123-413E-B22C-A6DB05D7D6E9}" type="presOf" srcId="{8CF98EDE-7487-4E32-A0F4-9D8ACDC18789}" destId="{66A13839-725A-4147-844C-11C4FB9F476B}" srcOrd="0" destOrd="0" presId="urn:microsoft.com/office/officeart/2005/8/layout/vList2"/>
    <dgm:cxn modelId="{5A7C68CE-4494-43CE-AC36-888364CADE3E}" srcId="{7C7CB8AF-2995-459F-BB5F-FBECB52351FE}" destId="{AAAB485E-5973-475D-A42E-B0183D97023E}" srcOrd="3" destOrd="0" parTransId="{0949F812-BB75-4EB2-AA51-0E616AF4C925}" sibTransId="{486B5F8F-FEDD-4432-97E4-5C59FCF7775F}"/>
    <dgm:cxn modelId="{4331AFD9-8A9D-42DB-AC1A-B86CDBCACD9E}" srcId="{7C7CB8AF-2995-459F-BB5F-FBECB52351FE}" destId="{C5E9F9E2-6513-4718-81C0-F90321FB66C8}" srcOrd="1" destOrd="0" parTransId="{41C66480-FFAF-42CE-A3E5-3D23051030F6}" sibTransId="{C1CBC1B0-B4E3-47BB-A779-697D44E9B696}"/>
    <dgm:cxn modelId="{47E20BE9-BDB3-46B9-9B91-37B8DE67E4C7}" srcId="{7C7CB8AF-2995-459F-BB5F-FBECB52351FE}" destId="{CC51303D-A439-4705-9BB9-B8C1DB5951B5}" srcOrd="2" destOrd="0" parTransId="{3CF19EF4-91B8-40C9-9BC3-2BB0E01761D5}" sibTransId="{5A2881EC-0867-4CCD-8AE9-63B4BED3172E}"/>
    <dgm:cxn modelId="{D5CF8650-2A66-4279-A1F9-D0788F441022}" type="presParOf" srcId="{68CA9ABD-5C61-45C9-8B21-73B0079E7047}" destId="{160E8836-49D9-46D3-8934-AB7F28E50DBD}" srcOrd="0" destOrd="0" presId="urn:microsoft.com/office/officeart/2005/8/layout/vList2"/>
    <dgm:cxn modelId="{C702A502-01A9-4A89-ACD1-F35DFE7A85E5}" type="presParOf" srcId="{68CA9ABD-5C61-45C9-8B21-73B0079E7047}" destId="{C216F352-9DAD-4D1F-9207-A1D873E74874}" srcOrd="1" destOrd="0" presId="urn:microsoft.com/office/officeart/2005/8/layout/vList2"/>
    <dgm:cxn modelId="{B1199785-A297-42F7-B030-EB80B23A7941}" type="presParOf" srcId="{68CA9ABD-5C61-45C9-8B21-73B0079E7047}" destId="{35DFA9F3-E855-4EE5-909C-1B5E58EA9258}" srcOrd="2" destOrd="0" presId="urn:microsoft.com/office/officeart/2005/8/layout/vList2"/>
    <dgm:cxn modelId="{1485C8ED-9563-46F1-B0BC-64E5C5643DA9}" type="presParOf" srcId="{68CA9ABD-5C61-45C9-8B21-73B0079E7047}" destId="{106127B8-DA5D-46A7-ABFA-4E0DD65F6944}" srcOrd="3" destOrd="0" presId="urn:microsoft.com/office/officeart/2005/8/layout/vList2"/>
    <dgm:cxn modelId="{6BA19984-5AF2-4EC7-822F-C0CA07A0D2E3}" type="presParOf" srcId="{68CA9ABD-5C61-45C9-8B21-73B0079E7047}" destId="{B226E313-E063-43E6-8660-7896E09C7E8B}" srcOrd="4" destOrd="0" presId="urn:microsoft.com/office/officeart/2005/8/layout/vList2"/>
    <dgm:cxn modelId="{10D062BF-B8F6-4043-AC6F-543355332BC0}" type="presParOf" srcId="{68CA9ABD-5C61-45C9-8B21-73B0079E7047}" destId="{02EE0034-2CF0-4E06-89B4-138FADE113B7}" srcOrd="5" destOrd="0" presId="urn:microsoft.com/office/officeart/2005/8/layout/vList2"/>
    <dgm:cxn modelId="{DBE2A5EE-B80C-4A0D-99E7-E8AED89CBEE5}" type="presParOf" srcId="{68CA9ABD-5C61-45C9-8B21-73B0079E7047}" destId="{6BEDF8A9-A4CE-4F11-88CC-6ECD61E98524}" srcOrd="6" destOrd="0" presId="urn:microsoft.com/office/officeart/2005/8/layout/vList2"/>
    <dgm:cxn modelId="{D3CDAE31-11A3-40BA-8BD7-9BD7DA000C47}" type="presParOf" srcId="{68CA9ABD-5C61-45C9-8B21-73B0079E7047}" destId="{84BE842E-17BB-45E1-8911-E5FC16650D9B}" srcOrd="7" destOrd="0" presId="urn:microsoft.com/office/officeart/2005/8/layout/vList2"/>
    <dgm:cxn modelId="{FCB71F5A-5C22-45B7-924A-E8226FA7F6E3}" type="presParOf" srcId="{68CA9ABD-5C61-45C9-8B21-73B0079E7047}" destId="{66A13839-725A-4147-844C-11C4FB9F476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AE2E25-B77C-4F98-A116-A0D6D913DE10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53ACC-B8FE-4048-A276-C9579D75D485}">
      <dgm:prSet/>
      <dgm:spPr/>
      <dgm:t>
        <a:bodyPr/>
        <a:lstStyle/>
        <a:p>
          <a:r>
            <a:rPr lang="en-US" i="1"/>
            <a:t>Re-designed the mock-up using Balsamiq</a:t>
          </a:r>
          <a:endParaRPr lang="en-US"/>
        </a:p>
      </dgm:t>
    </dgm:pt>
    <dgm:pt modelId="{1836F0E3-5C52-47CB-9AE8-8736230FA6C4}" type="parTrans" cxnId="{97DCBA0F-43DF-47E3-A899-A53DEED1B8F0}">
      <dgm:prSet/>
      <dgm:spPr/>
      <dgm:t>
        <a:bodyPr/>
        <a:lstStyle/>
        <a:p>
          <a:endParaRPr lang="en-US"/>
        </a:p>
      </dgm:t>
    </dgm:pt>
    <dgm:pt modelId="{3F895243-3575-41C2-9B4D-567A81BF7D71}" type="sibTrans" cxnId="{97DCBA0F-43DF-47E3-A899-A53DEED1B8F0}">
      <dgm:prSet/>
      <dgm:spPr/>
      <dgm:t>
        <a:bodyPr/>
        <a:lstStyle/>
        <a:p>
          <a:endParaRPr lang="en-US"/>
        </a:p>
      </dgm:t>
    </dgm:pt>
    <dgm:pt modelId="{AF9CA005-8041-4C9C-926F-041470853856}">
      <dgm:prSet/>
      <dgm:spPr/>
      <dgm:t>
        <a:bodyPr/>
        <a:lstStyle/>
        <a:p>
          <a:r>
            <a:rPr lang="en-US"/>
            <a:t>Version 1 </a:t>
          </a:r>
        </a:p>
      </dgm:t>
    </dgm:pt>
    <dgm:pt modelId="{49D7D976-6D7A-47BD-9A8A-658ADB17E379}" type="parTrans" cxnId="{3E57BA0D-10F6-471A-9171-66758EDEAF1A}">
      <dgm:prSet/>
      <dgm:spPr/>
      <dgm:t>
        <a:bodyPr/>
        <a:lstStyle/>
        <a:p>
          <a:endParaRPr lang="en-US"/>
        </a:p>
      </dgm:t>
    </dgm:pt>
    <dgm:pt modelId="{7776F3BD-4FB0-433E-AC65-DC05A8E20117}" type="sibTrans" cxnId="{3E57BA0D-10F6-471A-9171-66758EDEAF1A}">
      <dgm:prSet/>
      <dgm:spPr/>
      <dgm:t>
        <a:bodyPr/>
        <a:lstStyle/>
        <a:p>
          <a:endParaRPr lang="en-US"/>
        </a:p>
      </dgm:t>
    </dgm:pt>
    <dgm:pt modelId="{A725FCF2-7AFA-453F-B7DC-CADD8663444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 action="ppaction://hlinkfile"/>
            </a:rPr>
            <a:t>E:\Circus Restaurant -Team4\Documentation\Mock up Designs\mockup design using Balsamiq .pdf</a:t>
          </a:r>
          <a:endParaRPr lang="en-US" dirty="0"/>
        </a:p>
      </dgm:t>
    </dgm:pt>
    <dgm:pt modelId="{1C6311D9-2652-4BAA-9EFF-FDF5942929A1}" type="parTrans" cxnId="{5560291F-8C4D-4EB6-AB99-4D2B342F21C7}">
      <dgm:prSet/>
      <dgm:spPr/>
      <dgm:t>
        <a:bodyPr/>
        <a:lstStyle/>
        <a:p>
          <a:endParaRPr lang="en-US"/>
        </a:p>
      </dgm:t>
    </dgm:pt>
    <dgm:pt modelId="{002D21BE-4F76-4B45-9C03-3E54FC8C38F8}" type="sibTrans" cxnId="{5560291F-8C4D-4EB6-AB99-4D2B342F21C7}">
      <dgm:prSet/>
      <dgm:spPr/>
      <dgm:t>
        <a:bodyPr/>
        <a:lstStyle/>
        <a:p>
          <a:endParaRPr lang="en-US"/>
        </a:p>
      </dgm:t>
    </dgm:pt>
    <dgm:pt modelId="{5FC5BB4F-8848-482D-8DC3-CCD55A55E150}">
      <dgm:prSet/>
      <dgm:spPr/>
      <dgm:t>
        <a:bodyPr/>
        <a:lstStyle/>
        <a:p>
          <a:r>
            <a:rPr lang="en-US"/>
            <a:t>Version 2</a:t>
          </a:r>
        </a:p>
      </dgm:t>
    </dgm:pt>
    <dgm:pt modelId="{9FB48D9F-974F-4AC7-8FE4-5430562FDB57}" type="parTrans" cxnId="{0809D233-73E6-4558-8251-273FF99A181B}">
      <dgm:prSet/>
      <dgm:spPr/>
      <dgm:t>
        <a:bodyPr/>
        <a:lstStyle/>
        <a:p>
          <a:endParaRPr lang="en-US"/>
        </a:p>
      </dgm:t>
    </dgm:pt>
    <dgm:pt modelId="{E82E0A3D-FF08-4545-8213-E839E4C0C9DC}" type="sibTrans" cxnId="{0809D233-73E6-4558-8251-273FF99A181B}">
      <dgm:prSet/>
      <dgm:spPr/>
      <dgm:t>
        <a:bodyPr/>
        <a:lstStyle/>
        <a:p>
          <a:endParaRPr lang="en-US"/>
        </a:p>
      </dgm:t>
    </dgm:pt>
    <dgm:pt modelId="{62B58460-A64C-4633-9636-DEF63E69B43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 action="ppaction://hlinkfile"/>
            </a:rPr>
            <a:t>E:\Circus Restaurant -Team4\Documentation\Mock up Designs\mockup re-Design using balsamiq.pdf</a:t>
          </a:r>
          <a:endParaRPr lang="en-US" dirty="0"/>
        </a:p>
      </dgm:t>
    </dgm:pt>
    <dgm:pt modelId="{8DA77B30-9B43-429E-94E9-903B9A3D1897}" type="parTrans" cxnId="{D9957F8B-2DE4-427E-B9E8-919A60FA765C}">
      <dgm:prSet/>
      <dgm:spPr/>
      <dgm:t>
        <a:bodyPr/>
        <a:lstStyle/>
        <a:p>
          <a:endParaRPr lang="en-US"/>
        </a:p>
      </dgm:t>
    </dgm:pt>
    <dgm:pt modelId="{985A94E9-1B83-4274-972C-83E0A96BA939}" type="sibTrans" cxnId="{D9957F8B-2DE4-427E-B9E8-919A60FA765C}">
      <dgm:prSet/>
      <dgm:spPr/>
      <dgm:t>
        <a:bodyPr/>
        <a:lstStyle/>
        <a:p>
          <a:endParaRPr lang="en-US"/>
        </a:p>
      </dgm:t>
    </dgm:pt>
    <dgm:pt modelId="{6342E9C4-5E23-47CC-BECA-518406C9380E}" type="pres">
      <dgm:prSet presAssocID="{74AE2E25-B77C-4F98-A116-A0D6D913DE10}" presName="diagram" presStyleCnt="0">
        <dgm:presLayoutVars>
          <dgm:dir/>
          <dgm:resizeHandles val="exact"/>
        </dgm:presLayoutVars>
      </dgm:prSet>
      <dgm:spPr/>
    </dgm:pt>
    <dgm:pt modelId="{A111FEF4-9C9D-4EB2-B9CB-9546368B4FF6}" type="pres">
      <dgm:prSet presAssocID="{E8B53ACC-B8FE-4048-A276-C9579D75D485}" presName="node" presStyleLbl="node1" presStyleIdx="0" presStyleCnt="5">
        <dgm:presLayoutVars>
          <dgm:bulletEnabled val="1"/>
        </dgm:presLayoutVars>
      </dgm:prSet>
      <dgm:spPr/>
    </dgm:pt>
    <dgm:pt modelId="{03869802-A16D-4978-ACF5-3B2070A89DD1}" type="pres">
      <dgm:prSet presAssocID="{3F895243-3575-41C2-9B4D-567A81BF7D71}" presName="sibTrans" presStyleLbl="sibTrans2D1" presStyleIdx="0" presStyleCnt="4"/>
      <dgm:spPr/>
    </dgm:pt>
    <dgm:pt modelId="{4A91A76E-8169-4367-9B91-DB9F2AFC5998}" type="pres">
      <dgm:prSet presAssocID="{3F895243-3575-41C2-9B4D-567A81BF7D71}" presName="connectorText" presStyleLbl="sibTrans2D1" presStyleIdx="0" presStyleCnt="4"/>
      <dgm:spPr/>
    </dgm:pt>
    <dgm:pt modelId="{D538E06C-0CDF-44E8-8809-223D28C63547}" type="pres">
      <dgm:prSet presAssocID="{AF9CA005-8041-4C9C-926F-041470853856}" presName="node" presStyleLbl="node1" presStyleIdx="1" presStyleCnt="5">
        <dgm:presLayoutVars>
          <dgm:bulletEnabled val="1"/>
        </dgm:presLayoutVars>
      </dgm:prSet>
      <dgm:spPr/>
    </dgm:pt>
    <dgm:pt modelId="{48CF99E5-ED28-4E64-9008-10BF60C39A99}" type="pres">
      <dgm:prSet presAssocID="{7776F3BD-4FB0-433E-AC65-DC05A8E20117}" presName="sibTrans" presStyleLbl="sibTrans2D1" presStyleIdx="1" presStyleCnt="4"/>
      <dgm:spPr/>
    </dgm:pt>
    <dgm:pt modelId="{A613E187-DAF5-4ECD-9364-4FCE3A9AB6AF}" type="pres">
      <dgm:prSet presAssocID="{7776F3BD-4FB0-433E-AC65-DC05A8E20117}" presName="connectorText" presStyleLbl="sibTrans2D1" presStyleIdx="1" presStyleCnt="4"/>
      <dgm:spPr/>
    </dgm:pt>
    <dgm:pt modelId="{DC839ADF-EAE7-4337-B08C-E69F302CBF03}" type="pres">
      <dgm:prSet presAssocID="{A725FCF2-7AFA-453F-B7DC-CADD86634442}" presName="node" presStyleLbl="node1" presStyleIdx="2" presStyleCnt="5">
        <dgm:presLayoutVars>
          <dgm:bulletEnabled val="1"/>
        </dgm:presLayoutVars>
      </dgm:prSet>
      <dgm:spPr/>
    </dgm:pt>
    <dgm:pt modelId="{E0B09B44-446E-4681-89D4-BB0609A566C6}" type="pres">
      <dgm:prSet presAssocID="{002D21BE-4F76-4B45-9C03-3E54FC8C38F8}" presName="sibTrans" presStyleLbl="sibTrans2D1" presStyleIdx="2" presStyleCnt="4"/>
      <dgm:spPr/>
    </dgm:pt>
    <dgm:pt modelId="{47B68B25-023D-43BB-A613-72BB895BF386}" type="pres">
      <dgm:prSet presAssocID="{002D21BE-4F76-4B45-9C03-3E54FC8C38F8}" presName="connectorText" presStyleLbl="sibTrans2D1" presStyleIdx="2" presStyleCnt="4"/>
      <dgm:spPr/>
    </dgm:pt>
    <dgm:pt modelId="{B0C519EE-53EF-4059-8453-5A85D1E2D9D3}" type="pres">
      <dgm:prSet presAssocID="{5FC5BB4F-8848-482D-8DC3-CCD55A55E150}" presName="node" presStyleLbl="node1" presStyleIdx="3" presStyleCnt="5">
        <dgm:presLayoutVars>
          <dgm:bulletEnabled val="1"/>
        </dgm:presLayoutVars>
      </dgm:prSet>
      <dgm:spPr/>
    </dgm:pt>
    <dgm:pt modelId="{2A0A2E24-A071-4042-8639-8E96417FEE8F}" type="pres">
      <dgm:prSet presAssocID="{E82E0A3D-FF08-4545-8213-E839E4C0C9DC}" presName="sibTrans" presStyleLbl="sibTrans2D1" presStyleIdx="3" presStyleCnt="4"/>
      <dgm:spPr/>
    </dgm:pt>
    <dgm:pt modelId="{80A4A604-C777-47A0-B48C-062E20907676}" type="pres">
      <dgm:prSet presAssocID="{E82E0A3D-FF08-4545-8213-E839E4C0C9DC}" presName="connectorText" presStyleLbl="sibTrans2D1" presStyleIdx="3" presStyleCnt="4"/>
      <dgm:spPr/>
    </dgm:pt>
    <dgm:pt modelId="{115CBD42-9F2F-4F76-8435-AF043871C346}" type="pres">
      <dgm:prSet presAssocID="{62B58460-A64C-4633-9636-DEF63E69B434}" presName="node" presStyleLbl="node1" presStyleIdx="4" presStyleCnt="5">
        <dgm:presLayoutVars>
          <dgm:bulletEnabled val="1"/>
        </dgm:presLayoutVars>
      </dgm:prSet>
      <dgm:spPr/>
    </dgm:pt>
  </dgm:ptLst>
  <dgm:cxnLst>
    <dgm:cxn modelId="{40B11307-54C2-4CB2-A8C8-62D8B4F0BF0B}" type="presOf" srcId="{AF9CA005-8041-4C9C-926F-041470853856}" destId="{D538E06C-0CDF-44E8-8809-223D28C63547}" srcOrd="0" destOrd="0" presId="urn:microsoft.com/office/officeart/2005/8/layout/process5"/>
    <dgm:cxn modelId="{3E57BA0D-10F6-471A-9171-66758EDEAF1A}" srcId="{74AE2E25-B77C-4F98-A116-A0D6D913DE10}" destId="{AF9CA005-8041-4C9C-926F-041470853856}" srcOrd="1" destOrd="0" parTransId="{49D7D976-6D7A-47BD-9A8A-658ADB17E379}" sibTransId="{7776F3BD-4FB0-433E-AC65-DC05A8E20117}"/>
    <dgm:cxn modelId="{97DCBA0F-43DF-47E3-A899-A53DEED1B8F0}" srcId="{74AE2E25-B77C-4F98-A116-A0D6D913DE10}" destId="{E8B53ACC-B8FE-4048-A276-C9579D75D485}" srcOrd="0" destOrd="0" parTransId="{1836F0E3-5C52-47CB-9AE8-8736230FA6C4}" sibTransId="{3F895243-3575-41C2-9B4D-567A81BF7D71}"/>
    <dgm:cxn modelId="{DD69E21C-B5E9-426F-BE36-2AF7BAECBE1E}" type="presOf" srcId="{7776F3BD-4FB0-433E-AC65-DC05A8E20117}" destId="{48CF99E5-ED28-4E64-9008-10BF60C39A99}" srcOrd="0" destOrd="0" presId="urn:microsoft.com/office/officeart/2005/8/layout/process5"/>
    <dgm:cxn modelId="{5560291F-8C4D-4EB6-AB99-4D2B342F21C7}" srcId="{74AE2E25-B77C-4F98-A116-A0D6D913DE10}" destId="{A725FCF2-7AFA-453F-B7DC-CADD86634442}" srcOrd="2" destOrd="0" parTransId="{1C6311D9-2652-4BAA-9EFF-FDF5942929A1}" sibTransId="{002D21BE-4F76-4B45-9C03-3E54FC8C38F8}"/>
    <dgm:cxn modelId="{0809D233-73E6-4558-8251-273FF99A181B}" srcId="{74AE2E25-B77C-4F98-A116-A0D6D913DE10}" destId="{5FC5BB4F-8848-482D-8DC3-CCD55A55E150}" srcOrd="3" destOrd="0" parTransId="{9FB48D9F-974F-4AC7-8FE4-5430562FDB57}" sibTransId="{E82E0A3D-FF08-4545-8213-E839E4C0C9DC}"/>
    <dgm:cxn modelId="{F02B3038-584F-4FF4-B430-F8710C294389}" type="presOf" srcId="{62B58460-A64C-4633-9636-DEF63E69B434}" destId="{115CBD42-9F2F-4F76-8435-AF043871C346}" srcOrd="0" destOrd="0" presId="urn:microsoft.com/office/officeart/2005/8/layout/process5"/>
    <dgm:cxn modelId="{E66C9565-0561-49B6-9729-F2FBA280B1E0}" type="presOf" srcId="{E82E0A3D-FF08-4545-8213-E839E4C0C9DC}" destId="{80A4A604-C777-47A0-B48C-062E20907676}" srcOrd="1" destOrd="0" presId="urn:microsoft.com/office/officeart/2005/8/layout/process5"/>
    <dgm:cxn modelId="{A69A3E52-7697-4D6A-BB81-F6DC46F91DA7}" type="presOf" srcId="{3F895243-3575-41C2-9B4D-567A81BF7D71}" destId="{4A91A76E-8169-4367-9B91-DB9F2AFC5998}" srcOrd="1" destOrd="0" presId="urn:microsoft.com/office/officeart/2005/8/layout/process5"/>
    <dgm:cxn modelId="{6D922474-6081-4FB8-827E-336E9401FFE3}" type="presOf" srcId="{A725FCF2-7AFA-453F-B7DC-CADD86634442}" destId="{DC839ADF-EAE7-4337-B08C-E69F302CBF03}" srcOrd="0" destOrd="0" presId="urn:microsoft.com/office/officeart/2005/8/layout/process5"/>
    <dgm:cxn modelId="{B2A34286-9CBE-4E76-A99E-4ADD048CD4A9}" type="presOf" srcId="{E8B53ACC-B8FE-4048-A276-C9579D75D485}" destId="{A111FEF4-9C9D-4EB2-B9CB-9546368B4FF6}" srcOrd="0" destOrd="0" presId="urn:microsoft.com/office/officeart/2005/8/layout/process5"/>
    <dgm:cxn modelId="{D9957F8B-2DE4-427E-B9E8-919A60FA765C}" srcId="{74AE2E25-B77C-4F98-A116-A0D6D913DE10}" destId="{62B58460-A64C-4633-9636-DEF63E69B434}" srcOrd="4" destOrd="0" parTransId="{8DA77B30-9B43-429E-94E9-903B9A3D1897}" sibTransId="{985A94E9-1B83-4274-972C-83E0A96BA939}"/>
    <dgm:cxn modelId="{CD2F5B9A-A6B5-4FC7-8D0E-EA3C38C3302E}" type="presOf" srcId="{3F895243-3575-41C2-9B4D-567A81BF7D71}" destId="{03869802-A16D-4978-ACF5-3B2070A89DD1}" srcOrd="0" destOrd="0" presId="urn:microsoft.com/office/officeart/2005/8/layout/process5"/>
    <dgm:cxn modelId="{D4E6E3A1-C354-4858-9655-B8B7C1751171}" type="presOf" srcId="{002D21BE-4F76-4B45-9C03-3E54FC8C38F8}" destId="{47B68B25-023D-43BB-A613-72BB895BF386}" srcOrd="1" destOrd="0" presId="urn:microsoft.com/office/officeart/2005/8/layout/process5"/>
    <dgm:cxn modelId="{FB3DEFAC-CC4D-445F-97B4-6F750AEBA4F4}" type="presOf" srcId="{E82E0A3D-FF08-4545-8213-E839E4C0C9DC}" destId="{2A0A2E24-A071-4042-8639-8E96417FEE8F}" srcOrd="0" destOrd="0" presId="urn:microsoft.com/office/officeart/2005/8/layout/process5"/>
    <dgm:cxn modelId="{E55A95BF-A142-41CA-AB78-E19A50B6474A}" type="presOf" srcId="{002D21BE-4F76-4B45-9C03-3E54FC8C38F8}" destId="{E0B09B44-446E-4681-89D4-BB0609A566C6}" srcOrd="0" destOrd="0" presId="urn:microsoft.com/office/officeart/2005/8/layout/process5"/>
    <dgm:cxn modelId="{35485EC6-ED82-4A45-86FF-ECA33EF0CB7E}" type="presOf" srcId="{5FC5BB4F-8848-482D-8DC3-CCD55A55E150}" destId="{B0C519EE-53EF-4059-8453-5A85D1E2D9D3}" srcOrd="0" destOrd="0" presId="urn:microsoft.com/office/officeart/2005/8/layout/process5"/>
    <dgm:cxn modelId="{CD1653D0-8A29-48A6-8FD0-D875B51DF4DA}" type="presOf" srcId="{74AE2E25-B77C-4F98-A116-A0D6D913DE10}" destId="{6342E9C4-5E23-47CC-BECA-518406C9380E}" srcOrd="0" destOrd="0" presId="urn:microsoft.com/office/officeart/2005/8/layout/process5"/>
    <dgm:cxn modelId="{7E9C14D7-71D1-49B4-A95B-5CAB1CD6D587}" type="presOf" srcId="{7776F3BD-4FB0-433E-AC65-DC05A8E20117}" destId="{A613E187-DAF5-4ECD-9364-4FCE3A9AB6AF}" srcOrd="1" destOrd="0" presId="urn:microsoft.com/office/officeart/2005/8/layout/process5"/>
    <dgm:cxn modelId="{95615C7A-8030-4042-848A-76591EA7E5AE}" type="presParOf" srcId="{6342E9C4-5E23-47CC-BECA-518406C9380E}" destId="{A111FEF4-9C9D-4EB2-B9CB-9546368B4FF6}" srcOrd="0" destOrd="0" presId="urn:microsoft.com/office/officeart/2005/8/layout/process5"/>
    <dgm:cxn modelId="{656A9E4E-F1B8-4070-8FF7-714A55A9ADEF}" type="presParOf" srcId="{6342E9C4-5E23-47CC-BECA-518406C9380E}" destId="{03869802-A16D-4978-ACF5-3B2070A89DD1}" srcOrd="1" destOrd="0" presId="urn:microsoft.com/office/officeart/2005/8/layout/process5"/>
    <dgm:cxn modelId="{20ED0433-E16F-4DDC-9969-CBF297608EF4}" type="presParOf" srcId="{03869802-A16D-4978-ACF5-3B2070A89DD1}" destId="{4A91A76E-8169-4367-9B91-DB9F2AFC5998}" srcOrd="0" destOrd="0" presId="urn:microsoft.com/office/officeart/2005/8/layout/process5"/>
    <dgm:cxn modelId="{6D09FF90-B739-4D03-927D-62483C718D12}" type="presParOf" srcId="{6342E9C4-5E23-47CC-BECA-518406C9380E}" destId="{D538E06C-0CDF-44E8-8809-223D28C63547}" srcOrd="2" destOrd="0" presId="urn:microsoft.com/office/officeart/2005/8/layout/process5"/>
    <dgm:cxn modelId="{B1D19379-B93F-44F3-A249-414FB116DBAD}" type="presParOf" srcId="{6342E9C4-5E23-47CC-BECA-518406C9380E}" destId="{48CF99E5-ED28-4E64-9008-10BF60C39A99}" srcOrd="3" destOrd="0" presId="urn:microsoft.com/office/officeart/2005/8/layout/process5"/>
    <dgm:cxn modelId="{0E97F51D-A73D-492A-9496-206B0BD1166D}" type="presParOf" srcId="{48CF99E5-ED28-4E64-9008-10BF60C39A99}" destId="{A613E187-DAF5-4ECD-9364-4FCE3A9AB6AF}" srcOrd="0" destOrd="0" presId="urn:microsoft.com/office/officeart/2005/8/layout/process5"/>
    <dgm:cxn modelId="{C4B61DC0-77A6-4729-B170-0DB6C44AA4D2}" type="presParOf" srcId="{6342E9C4-5E23-47CC-BECA-518406C9380E}" destId="{DC839ADF-EAE7-4337-B08C-E69F302CBF03}" srcOrd="4" destOrd="0" presId="urn:microsoft.com/office/officeart/2005/8/layout/process5"/>
    <dgm:cxn modelId="{39A103D5-E5E7-4645-B0D0-FB4D3EFFE05B}" type="presParOf" srcId="{6342E9C4-5E23-47CC-BECA-518406C9380E}" destId="{E0B09B44-446E-4681-89D4-BB0609A566C6}" srcOrd="5" destOrd="0" presId="urn:microsoft.com/office/officeart/2005/8/layout/process5"/>
    <dgm:cxn modelId="{2A33B7B4-BB39-4B72-A72A-A004B4952FD8}" type="presParOf" srcId="{E0B09B44-446E-4681-89D4-BB0609A566C6}" destId="{47B68B25-023D-43BB-A613-72BB895BF386}" srcOrd="0" destOrd="0" presId="urn:microsoft.com/office/officeart/2005/8/layout/process5"/>
    <dgm:cxn modelId="{8D2D4D29-C60A-4579-9E0A-52D0E7B7CDCE}" type="presParOf" srcId="{6342E9C4-5E23-47CC-BECA-518406C9380E}" destId="{B0C519EE-53EF-4059-8453-5A85D1E2D9D3}" srcOrd="6" destOrd="0" presId="urn:microsoft.com/office/officeart/2005/8/layout/process5"/>
    <dgm:cxn modelId="{7AD2D901-4391-478E-BFE0-3F1E3A4C761E}" type="presParOf" srcId="{6342E9C4-5E23-47CC-BECA-518406C9380E}" destId="{2A0A2E24-A071-4042-8639-8E96417FEE8F}" srcOrd="7" destOrd="0" presId="urn:microsoft.com/office/officeart/2005/8/layout/process5"/>
    <dgm:cxn modelId="{F0B9EB4E-6887-403C-A740-EF6C4C96E52D}" type="presParOf" srcId="{2A0A2E24-A071-4042-8639-8E96417FEE8F}" destId="{80A4A604-C777-47A0-B48C-062E20907676}" srcOrd="0" destOrd="0" presId="urn:microsoft.com/office/officeart/2005/8/layout/process5"/>
    <dgm:cxn modelId="{3B03C905-AB92-40FD-ACA1-A666697F7825}" type="presParOf" srcId="{6342E9C4-5E23-47CC-BECA-518406C9380E}" destId="{115CBD42-9F2F-4F76-8435-AF043871C34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1315F5-DA7F-4203-B6FB-460EEC9D8DA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09493F-48BB-4681-BB7D-CE61AE54EF2C}">
      <dgm:prSet custT="1"/>
      <dgm:spPr/>
      <dgm:t>
        <a:bodyPr/>
        <a:lstStyle/>
        <a:p>
          <a:r>
            <a:rPr lang="en-IN" sz="2800" b="1" i="1" u="sng" dirty="0" err="1">
              <a:solidFill>
                <a:schemeClr val="accent2">
                  <a:lumMod val="50000"/>
                </a:schemeClr>
              </a:solidFill>
            </a:rPr>
            <a:t>Shujat</a:t>
          </a:r>
          <a:r>
            <a:rPr lang="en-IN" sz="2800" b="1" i="1" u="sng" dirty="0">
              <a:solidFill>
                <a:schemeClr val="accent2">
                  <a:lumMod val="50000"/>
                </a:schemeClr>
              </a:solidFill>
            </a:rPr>
            <a:t> Ali</a:t>
          </a:r>
        </a:p>
        <a:p>
          <a:r>
            <a:rPr lang="en-IN" sz="2000" dirty="0">
              <a:solidFill>
                <a:schemeClr val="accent2">
                  <a:lumMod val="50000"/>
                </a:schemeClr>
              </a:solidFill>
            </a:rPr>
            <a:t>Home Module</a:t>
          </a:r>
        </a:p>
        <a:p>
          <a:r>
            <a:rPr lang="en-IN" sz="2000" dirty="0">
              <a:solidFill>
                <a:schemeClr val="accent2">
                  <a:lumMod val="50000"/>
                </a:schemeClr>
              </a:solidFill>
            </a:rPr>
            <a:t>Contact Module</a:t>
          </a:r>
        </a:p>
        <a:p>
          <a:r>
            <a:rPr lang="en-IN" sz="2000" dirty="0">
              <a:solidFill>
                <a:schemeClr val="accent2">
                  <a:lumMod val="50000"/>
                </a:schemeClr>
              </a:solidFill>
            </a:rPr>
            <a:t>About Module</a:t>
          </a:r>
        </a:p>
        <a:p>
          <a:r>
            <a:rPr lang="en-IN" sz="2000" dirty="0">
              <a:solidFill>
                <a:schemeClr val="accent2">
                  <a:lumMod val="50000"/>
                </a:schemeClr>
              </a:solidFill>
            </a:rPr>
            <a:t>Gallery Module</a:t>
          </a:r>
        </a:p>
      </dgm:t>
    </dgm:pt>
    <dgm:pt modelId="{3E508E60-3DE8-409A-8997-24990D47961E}" type="parTrans" cxnId="{3B04E2D4-8B5A-4ACB-92EB-749FB4F6935C}">
      <dgm:prSet/>
      <dgm:spPr/>
      <dgm:t>
        <a:bodyPr/>
        <a:lstStyle/>
        <a:p>
          <a:endParaRPr lang="en-US"/>
        </a:p>
      </dgm:t>
    </dgm:pt>
    <dgm:pt modelId="{DC6B010B-E323-4E9A-8AB9-69677FCF722E}" type="sibTrans" cxnId="{3B04E2D4-8B5A-4ACB-92EB-749FB4F6935C}">
      <dgm:prSet/>
      <dgm:spPr/>
      <dgm:t>
        <a:bodyPr/>
        <a:lstStyle/>
        <a:p>
          <a:endParaRPr lang="en-US"/>
        </a:p>
      </dgm:t>
    </dgm:pt>
    <dgm:pt modelId="{2479213D-B6B1-4DF5-B297-7FED81B532FA}">
      <dgm:prSet custT="1"/>
      <dgm:spPr/>
      <dgm:t>
        <a:bodyPr/>
        <a:lstStyle/>
        <a:p>
          <a:pPr algn="ctr"/>
          <a:r>
            <a:rPr lang="en-US" sz="2800" b="1" i="1" u="sng" dirty="0"/>
            <a:t>Sowjanya Penmetsa</a:t>
          </a:r>
        </a:p>
        <a:p>
          <a:pPr algn="ctr"/>
          <a:r>
            <a:rPr lang="en-US" sz="2000" b="0" i="0" u="none" dirty="0"/>
            <a:t>Menu Module</a:t>
          </a:r>
        </a:p>
        <a:p>
          <a:pPr algn="ctr"/>
          <a:r>
            <a:rPr lang="en-IN" sz="2000" dirty="0"/>
            <a:t> Add to Cart Functionality</a:t>
          </a:r>
          <a:endParaRPr lang="en-US" sz="2000" b="0" i="0" u="none" dirty="0"/>
        </a:p>
      </dgm:t>
    </dgm:pt>
    <dgm:pt modelId="{196B5502-D10B-427C-8AEA-7160B1B35D9B}" type="parTrans" cxnId="{E4C834E9-FFB1-4CF7-B29A-321BF7E033DA}">
      <dgm:prSet/>
      <dgm:spPr/>
      <dgm:t>
        <a:bodyPr/>
        <a:lstStyle/>
        <a:p>
          <a:endParaRPr lang="en-US"/>
        </a:p>
      </dgm:t>
    </dgm:pt>
    <dgm:pt modelId="{8C6EC2BB-9363-4D35-A539-FBA00FD75DB0}" type="sibTrans" cxnId="{E4C834E9-FFB1-4CF7-B29A-321BF7E033DA}">
      <dgm:prSet/>
      <dgm:spPr/>
      <dgm:t>
        <a:bodyPr/>
        <a:lstStyle/>
        <a:p>
          <a:endParaRPr lang="en-US"/>
        </a:p>
      </dgm:t>
    </dgm:pt>
    <dgm:pt modelId="{5CCBEFA2-BB5C-434B-91B7-CD330E5A83AB}">
      <dgm:prSet custT="1"/>
      <dgm:spPr/>
      <dgm:t>
        <a:bodyPr/>
        <a:lstStyle/>
        <a:p>
          <a:r>
            <a:rPr lang="en-US" sz="2800" b="1" i="1" u="sng" dirty="0" err="1">
              <a:solidFill>
                <a:schemeClr val="accent4">
                  <a:lumMod val="50000"/>
                </a:schemeClr>
              </a:solidFill>
            </a:rPr>
            <a:t>kaviya</a:t>
          </a:r>
          <a:r>
            <a:rPr lang="en-US" sz="2800" b="1" i="1" u="sng" dirty="0">
              <a:solidFill>
                <a:schemeClr val="accent4">
                  <a:lumMod val="50000"/>
                </a:schemeClr>
              </a:solidFill>
            </a:rPr>
            <a:t> Ayyappan</a:t>
          </a:r>
        </a:p>
        <a:p>
          <a:r>
            <a:rPr lang="en-US" sz="2000" b="0" i="0" u="none" dirty="0">
              <a:solidFill>
                <a:schemeClr val="accent4">
                  <a:lumMod val="50000"/>
                </a:schemeClr>
              </a:solidFill>
            </a:rPr>
            <a:t>Event Module</a:t>
          </a:r>
        </a:p>
        <a:p>
          <a:r>
            <a:rPr lang="en-IN" sz="2000" dirty="0">
              <a:solidFill>
                <a:schemeClr val="accent4">
                  <a:lumMod val="50000"/>
                </a:schemeClr>
              </a:solidFill>
            </a:rPr>
            <a:t>Language Translation Functionality</a:t>
          </a:r>
          <a:endParaRPr lang="en-US" sz="2000" dirty="0">
            <a:solidFill>
              <a:schemeClr val="accent4">
                <a:lumMod val="50000"/>
              </a:schemeClr>
            </a:solidFill>
          </a:endParaRPr>
        </a:p>
      </dgm:t>
    </dgm:pt>
    <dgm:pt modelId="{3A47B7C6-CD41-4C8F-BA56-F3179D5A2E00}" type="parTrans" cxnId="{A32DE0F0-7263-49E2-8561-115A1AC4C560}">
      <dgm:prSet/>
      <dgm:spPr/>
      <dgm:t>
        <a:bodyPr/>
        <a:lstStyle/>
        <a:p>
          <a:endParaRPr lang="en-US"/>
        </a:p>
      </dgm:t>
    </dgm:pt>
    <dgm:pt modelId="{55DAEEAC-725E-41FC-87F1-911355FC3664}" type="sibTrans" cxnId="{A32DE0F0-7263-49E2-8561-115A1AC4C560}">
      <dgm:prSet/>
      <dgm:spPr/>
      <dgm:t>
        <a:bodyPr/>
        <a:lstStyle/>
        <a:p>
          <a:endParaRPr lang="en-US"/>
        </a:p>
      </dgm:t>
    </dgm:pt>
    <dgm:pt modelId="{81CA39EE-8EA3-4641-9C9C-95CD4D9CD9C4}">
      <dgm:prSet custT="1"/>
      <dgm:spPr/>
      <dgm:t>
        <a:bodyPr/>
        <a:lstStyle/>
        <a:p>
          <a:r>
            <a:rPr lang="en-US" sz="2800" b="1" i="1" u="sng" dirty="0" err="1">
              <a:solidFill>
                <a:schemeClr val="accent1">
                  <a:lumMod val="50000"/>
                </a:schemeClr>
              </a:solidFill>
            </a:rPr>
            <a:t>lohitha</a:t>
          </a:r>
          <a:r>
            <a:rPr lang="en-US" sz="2800" b="1" i="1" u="sng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800" b="1" i="1" u="sng" dirty="0" err="1">
              <a:solidFill>
                <a:schemeClr val="accent1">
                  <a:lumMod val="50000"/>
                </a:schemeClr>
              </a:solidFill>
            </a:rPr>
            <a:t>Yerramsetty</a:t>
          </a:r>
          <a:endParaRPr lang="en-US" sz="2800" b="1" i="1" u="sng" dirty="0">
            <a:solidFill>
              <a:schemeClr val="accent1">
                <a:lumMod val="50000"/>
              </a:schemeClr>
            </a:solidFill>
          </a:endParaRPr>
        </a:p>
        <a:p>
          <a:r>
            <a:rPr lang="en-IN" sz="2000" dirty="0">
              <a:solidFill>
                <a:schemeClr val="accent1">
                  <a:lumMod val="50000"/>
                </a:schemeClr>
              </a:solidFill>
            </a:rPr>
            <a:t>UI/UX wireframe</a:t>
          </a:r>
        </a:p>
        <a:p>
          <a:r>
            <a:rPr lang="en-IN" sz="2000" dirty="0">
              <a:solidFill>
                <a:schemeClr val="accent1">
                  <a:lumMod val="50000"/>
                </a:schemeClr>
              </a:solidFill>
            </a:rPr>
            <a:t>About, Gallery Modules   </a:t>
          </a:r>
        </a:p>
        <a:p>
          <a:r>
            <a:rPr lang="en-IN" sz="2000" dirty="0">
              <a:solidFill>
                <a:schemeClr val="accent1">
                  <a:lumMod val="50000"/>
                </a:schemeClr>
              </a:solidFill>
            </a:rPr>
            <a:t> Documentation</a:t>
          </a:r>
          <a:endParaRPr lang="en-US" sz="2000" dirty="0">
            <a:solidFill>
              <a:schemeClr val="accent1">
                <a:lumMod val="50000"/>
              </a:schemeClr>
            </a:solidFill>
          </a:endParaRPr>
        </a:p>
      </dgm:t>
    </dgm:pt>
    <dgm:pt modelId="{820B17A3-FEAD-4E78-80CC-9A455206B406}" type="parTrans" cxnId="{E5C3EA7B-8EBD-4CFB-8E45-DDFC1BD39DDC}">
      <dgm:prSet/>
      <dgm:spPr/>
      <dgm:t>
        <a:bodyPr/>
        <a:lstStyle/>
        <a:p>
          <a:endParaRPr lang="en-US"/>
        </a:p>
      </dgm:t>
    </dgm:pt>
    <dgm:pt modelId="{849ED999-F9BF-420D-AD66-C2B18A071455}" type="sibTrans" cxnId="{E5C3EA7B-8EBD-4CFB-8E45-DDFC1BD39DDC}">
      <dgm:prSet/>
      <dgm:spPr/>
      <dgm:t>
        <a:bodyPr/>
        <a:lstStyle/>
        <a:p>
          <a:endParaRPr lang="en-US"/>
        </a:p>
      </dgm:t>
    </dgm:pt>
    <dgm:pt modelId="{50B51BD6-8A5B-4897-9D7B-5EF8F6D13229}" type="pres">
      <dgm:prSet presAssocID="{9A1315F5-DA7F-4203-B6FB-460EEC9D8DAD}" presName="diagram" presStyleCnt="0">
        <dgm:presLayoutVars>
          <dgm:dir/>
          <dgm:resizeHandles val="exact"/>
        </dgm:presLayoutVars>
      </dgm:prSet>
      <dgm:spPr/>
    </dgm:pt>
    <dgm:pt modelId="{E56F8DFF-EFF3-47A3-90D6-E24B6B5789D0}" type="pres">
      <dgm:prSet presAssocID="{CB09493F-48BB-4681-BB7D-CE61AE54EF2C}" presName="node" presStyleLbl="node1" presStyleIdx="0" presStyleCnt="4" custLinFactNeighborX="1140" custLinFactNeighborY="267">
        <dgm:presLayoutVars>
          <dgm:bulletEnabled val="1"/>
        </dgm:presLayoutVars>
      </dgm:prSet>
      <dgm:spPr/>
    </dgm:pt>
    <dgm:pt modelId="{45508FD0-F5DA-4927-BDDB-6C793426E1A0}" type="pres">
      <dgm:prSet presAssocID="{DC6B010B-E323-4E9A-8AB9-69677FCF722E}" presName="sibTrans" presStyleCnt="0"/>
      <dgm:spPr/>
    </dgm:pt>
    <dgm:pt modelId="{AEC402FB-9ED9-4EA2-A302-4AD1D7B6D43A}" type="pres">
      <dgm:prSet presAssocID="{2479213D-B6B1-4DF5-B297-7FED81B532FA}" presName="node" presStyleLbl="node1" presStyleIdx="1" presStyleCnt="4" custLinFactNeighborX="539" custLinFactNeighborY="267">
        <dgm:presLayoutVars>
          <dgm:bulletEnabled val="1"/>
        </dgm:presLayoutVars>
      </dgm:prSet>
      <dgm:spPr/>
    </dgm:pt>
    <dgm:pt modelId="{3ED4EA18-21CF-4EDB-8F1F-53ADBF8D5A6E}" type="pres">
      <dgm:prSet presAssocID="{8C6EC2BB-9363-4D35-A539-FBA00FD75DB0}" presName="sibTrans" presStyleCnt="0"/>
      <dgm:spPr/>
    </dgm:pt>
    <dgm:pt modelId="{66BC2256-1080-47A2-80D9-1F78A35D6984}" type="pres">
      <dgm:prSet presAssocID="{5CCBEFA2-BB5C-434B-91B7-CD330E5A83AB}" presName="node" presStyleLbl="node1" presStyleIdx="2" presStyleCnt="4" custLinFactNeighborX="1043" custLinFactNeighborY="-12753">
        <dgm:presLayoutVars>
          <dgm:bulletEnabled val="1"/>
        </dgm:presLayoutVars>
      </dgm:prSet>
      <dgm:spPr/>
    </dgm:pt>
    <dgm:pt modelId="{9C04FC3E-D03A-4DB9-8450-3FB1AEE9EDAA}" type="pres">
      <dgm:prSet presAssocID="{55DAEEAC-725E-41FC-87F1-911355FC3664}" presName="sibTrans" presStyleCnt="0"/>
      <dgm:spPr/>
    </dgm:pt>
    <dgm:pt modelId="{74D29203-F250-4985-8D79-ADFAD106B4C8}" type="pres">
      <dgm:prSet presAssocID="{81CA39EE-8EA3-4641-9C9C-95CD4D9CD9C4}" presName="node" presStyleLbl="node1" presStyleIdx="3" presStyleCnt="4" custLinFactNeighborY="-11218">
        <dgm:presLayoutVars>
          <dgm:bulletEnabled val="1"/>
        </dgm:presLayoutVars>
      </dgm:prSet>
      <dgm:spPr/>
    </dgm:pt>
  </dgm:ptLst>
  <dgm:cxnLst>
    <dgm:cxn modelId="{1D65AB40-657C-4EA6-8400-CE2A9F7D7DD8}" type="presOf" srcId="{5CCBEFA2-BB5C-434B-91B7-CD330E5A83AB}" destId="{66BC2256-1080-47A2-80D9-1F78A35D6984}" srcOrd="0" destOrd="0" presId="urn:microsoft.com/office/officeart/2005/8/layout/default"/>
    <dgm:cxn modelId="{92532145-0622-44B1-963C-CD7B3CE32F31}" type="presOf" srcId="{2479213D-B6B1-4DF5-B297-7FED81B532FA}" destId="{AEC402FB-9ED9-4EA2-A302-4AD1D7B6D43A}" srcOrd="0" destOrd="0" presId="urn:microsoft.com/office/officeart/2005/8/layout/default"/>
    <dgm:cxn modelId="{E978B56C-F867-4CEE-8D07-369AA804B468}" type="presOf" srcId="{81CA39EE-8EA3-4641-9C9C-95CD4D9CD9C4}" destId="{74D29203-F250-4985-8D79-ADFAD106B4C8}" srcOrd="0" destOrd="0" presId="urn:microsoft.com/office/officeart/2005/8/layout/default"/>
    <dgm:cxn modelId="{6AD4875A-A13F-448B-9F17-16F7B8F5A72B}" type="presOf" srcId="{9A1315F5-DA7F-4203-B6FB-460EEC9D8DAD}" destId="{50B51BD6-8A5B-4897-9D7B-5EF8F6D13229}" srcOrd="0" destOrd="0" presId="urn:microsoft.com/office/officeart/2005/8/layout/default"/>
    <dgm:cxn modelId="{E5C3EA7B-8EBD-4CFB-8E45-DDFC1BD39DDC}" srcId="{9A1315F5-DA7F-4203-B6FB-460EEC9D8DAD}" destId="{81CA39EE-8EA3-4641-9C9C-95CD4D9CD9C4}" srcOrd="3" destOrd="0" parTransId="{820B17A3-FEAD-4E78-80CC-9A455206B406}" sibTransId="{849ED999-F9BF-420D-AD66-C2B18A071455}"/>
    <dgm:cxn modelId="{3B04E2D4-8B5A-4ACB-92EB-749FB4F6935C}" srcId="{9A1315F5-DA7F-4203-B6FB-460EEC9D8DAD}" destId="{CB09493F-48BB-4681-BB7D-CE61AE54EF2C}" srcOrd="0" destOrd="0" parTransId="{3E508E60-3DE8-409A-8997-24990D47961E}" sibTransId="{DC6B010B-E323-4E9A-8AB9-69677FCF722E}"/>
    <dgm:cxn modelId="{E4C834E9-FFB1-4CF7-B29A-321BF7E033DA}" srcId="{9A1315F5-DA7F-4203-B6FB-460EEC9D8DAD}" destId="{2479213D-B6B1-4DF5-B297-7FED81B532FA}" srcOrd="1" destOrd="0" parTransId="{196B5502-D10B-427C-8AEA-7160B1B35D9B}" sibTransId="{8C6EC2BB-9363-4D35-A539-FBA00FD75DB0}"/>
    <dgm:cxn modelId="{A32DE0F0-7263-49E2-8561-115A1AC4C560}" srcId="{9A1315F5-DA7F-4203-B6FB-460EEC9D8DAD}" destId="{5CCBEFA2-BB5C-434B-91B7-CD330E5A83AB}" srcOrd="2" destOrd="0" parTransId="{3A47B7C6-CD41-4C8F-BA56-F3179D5A2E00}" sibTransId="{55DAEEAC-725E-41FC-87F1-911355FC3664}"/>
    <dgm:cxn modelId="{F300DEF5-5C7D-4375-BB8D-EB8AE0B79A04}" type="presOf" srcId="{CB09493F-48BB-4681-BB7D-CE61AE54EF2C}" destId="{E56F8DFF-EFF3-47A3-90D6-E24B6B5789D0}" srcOrd="0" destOrd="0" presId="urn:microsoft.com/office/officeart/2005/8/layout/default"/>
    <dgm:cxn modelId="{20A7804D-885A-4795-8DDC-6020A344EC10}" type="presParOf" srcId="{50B51BD6-8A5B-4897-9D7B-5EF8F6D13229}" destId="{E56F8DFF-EFF3-47A3-90D6-E24B6B5789D0}" srcOrd="0" destOrd="0" presId="urn:microsoft.com/office/officeart/2005/8/layout/default"/>
    <dgm:cxn modelId="{7B9138F6-6F5A-4B6C-B077-E3134CA27105}" type="presParOf" srcId="{50B51BD6-8A5B-4897-9D7B-5EF8F6D13229}" destId="{45508FD0-F5DA-4927-BDDB-6C793426E1A0}" srcOrd="1" destOrd="0" presId="urn:microsoft.com/office/officeart/2005/8/layout/default"/>
    <dgm:cxn modelId="{635D9E63-07CD-4939-8050-AC94AA5E12D7}" type="presParOf" srcId="{50B51BD6-8A5B-4897-9D7B-5EF8F6D13229}" destId="{AEC402FB-9ED9-4EA2-A302-4AD1D7B6D43A}" srcOrd="2" destOrd="0" presId="urn:microsoft.com/office/officeart/2005/8/layout/default"/>
    <dgm:cxn modelId="{32E4398D-F3C5-42C9-8ED5-3F824C7C111B}" type="presParOf" srcId="{50B51BD6-8A5B-4897-9D7B-5EF8F6D13229}" destId="{3ED4EA18-21CF-4EDB-8F1F-53ADBF8D5A6E}" srcOrd="3" destOrd="0" presId="urn:microsoft.com/office/officeart/2005/8/layout/default"/>
    <dgm:cxn modelId="{9BA7994D-01A4-44AE-AC5A-9664EDC8C494}" type="presParOf" srcId="{50B51BD6-8A5B-4897-9D7B-5EF8F6D13229}" destId="{66BC2256-1080-47A2-80D9-1F78A35D6984}" srcOrd="4" destOrd="0" presId="urn:microsoft.com/office/officeart/2005/8/layout/default"/>
    <dgm:cxn modelId="{AA422313-5871-4A45-BB5C-B5CFF6015D33}" type="presParOf" srcId="{50B51BD6-8A5B-4897-9D7B-5EF8F6D13229}" destId="{9C04FC3E-D03A-4DB9-8450-3FB1AEE9EDAA}" srcOrd="5" destOrd="0" presId="urn:microsoft.com/office/officeart/2005/8/layout/default"/>
    <dgm:cxn modelId="{330698CB-DFB9-407C-A640-EADA1DCB76B3}" type="presParOf" srcId="{50B51BD6-8A5B-4897-9D7B-5EF8F6D13229}" destId="{74D29203-F250-4985-8D79-ADFAD106B4C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222FCA-7579-424C-91F0-964293906A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63789F1-F03D-4C66-9B0D-58A62EA09690}">
      <dgm:prSet/>
      <dgm:spPr/>
      <dgm:t>
        <a:bodyPr/>
        <a:lstStyle/>
        <a:p>
          <a:pPr>
            <a:defRPr cap="all"/>
          </a:pPr>
          <a:r>
            <a:rPr lang="en-IN"/>
            <a:t>HTML(Hyper Text Markup Language)</a:t>
          </a:r>
          <a:endParaRPr lang="en-US"/>
        </a:p>
      </dgm:t>
    </dgm:pt>
    <dgm:pt modelId="{F5BA45E3-9EE4-47D6-A45F-CCA4ED9BF244}" type="parTrans" cxnId="{1E869EF3-CA3B-4E27-95AF-DA29A9900FE1}">
      <dgm:prSet/>
      <dgm:spPr/>
      <dgm:t>
        <a:bodyPr/>
        <a:lstStyle/>
        <a:p>
          <a:endParaRPr lang="en-US"/>
        </a:p>
      </dgm:t>
    </dgm:pt>
    <dgm:pt modelId="{05AFDBA5-7AD2-4191-946F-5DB42A3C6CFA}" type="sibTrans" cxnId="{1E869EF3-CA3B-4E27-95AF-DA29A9900FE1}">
      <dgm:prSet/>
      <dgm:spPr/>
      <dgm:t>
        <a:bodyPr/>
        <a:lstStyle/>
        <a:p>
          <a:endParaRPr lang="en-US"/>
        </a:p>
      </dgm:t>
    </dgm:pt>
    <dgm:pt modelId="{47FE9C91-AB05-4B64-B239-B505EED42777}">
      <dgm:prSet/>
      <dgm:spPr/>
      <dgm:t>
        <a:bodyPr/>
        <a:lstStyle/>
        <a:p>
          <a:pPr>
            <a:defRPr cap="all"/>
          </a:pPr>
          <a:r>
            <a:rPr lang="en-IN"/>
            <a:t>CSS(Cascading Style Sheets)</a:t>
          </a:r>
          <a:endParaRPr lang="en-US"/>
        </a:p>
      </dgm:t>
    </dgm:pt>
    <dgm:pt modelId="{A03538E2-6CA9-421A-B132-8D4AB97A31BB}" type="parTrans" cxnId="{C55F17D6-3059-4A64-BF41-C47910508B9F}">
      <dgm:prSet/>
      <dgm:spPr/>
      <dgm:t>
        <a:bodyPr/>
        <a:lstStyle/>
        <a:p>
          <a:endParaRPr lang="en-US"/>
        </a:p>
      </dgm:t>
    </dgm:pt>
    <dgm:pt modelId="{5CE84A08-A814-4680-ACB7-AA5E1D936EF3}" type="sibTrans" cxnId="{C55F17D6-3059-4A64-BF41-C47910508B9F}">
      <dgm:prSet/>
      <dgm:spPr/>
      <dgm:t>
        <a:bodyPr/>
        <a:lstStyle/>
        <a:p>
          <a:endParaRPr lang="en-US"/>
        </a:p>
      </dgm:t>
    </dgm:pt>
    <dgm:pt modelId="{1CDF9855-D56D-416E-97CA-58BCA3B848BE}">
      <dgm:prSet/>
      <dgm:spPr/>
      <dgm:t>
        <a:bodyPr/>
        <a:lstStyle/>
        <a:p>
          <a:pPr>
            <a:defRPr cap="all"/>
          </a:pPr>
          <a:r>
            <a:rPr lang="en-IN"/>
            <a:t>Java Script</a:t>
          </a:r>
          <a:endParaRPr lang="en-US"/>
        </a:p>
      </dgm:t>
    </dgm:pt>
    <dgm:pt modelId="{F57192AC-4D7D-42A2-8C57-F4DF23A51609}" type="parTrans" cxnId="{CA97BC02-3EFA-427B-851F-C892CA1A073B}">
      <dgm:prSet/>
      <dgm:spPr/>
      <dgm:t>
        <a:bodyPr/>
        <a:lstStyle/>
        <a:p>
          <a:endParaRPr lang="en-US"/>
        </a:p>
      </dgm:t>
    </dgm:pt>
    <dgm:pt modelId="{02E59557-BC15-4233-8C33-640D47BE1D37}" type="sibTrans" cxnId="{CA97BC02-3EFA-427B-851F-C892CA1A073B}">
      <dgm:prSet/>
      <dgm:spPr/>
      <dgm:t>
        <a:bodyPr/>
        <a:lstStyle/>
        <a:p>
          <a:endParaRPr lang="en-US"/>
        </a:p>
      </dgm:t>
    </dgm:pt>
    <dgm:pt modelId="{7A6C8E0A-4812-4A96-B562-E28B766750C9}">
      <dgm:prSet/>
      <dgm:spPr/>
      <dgm:t>
        <a:bodyPr/>
        <a:lstStyle/>
        <a:p>
          <a:pPr>
            <a:defRPr cap="all"/>
          </a:pPr>
          <a:r>
            <a:rPr lang="en-IN"/>
            <a:t>Jquery</a:t>
          </a:r>
          <a:endParaRPr lang="en-US"/>
        </a:p>
      </dgm:t>
    </dgm:pt>
    <dgm:pt modelId="{B71619A3-F6CA-4C92-8BDF-F34BC013B662}" type="parTrans" cxnId="{A9B86133-48B4-4DED-8BB9-45CDC46F5062}">
      <dgm:prSet/>
      <dgm:spPr/>
      <dgm:t>
        <a:bodyPr/>
        <a:lstStyle/>
        <a:p>
          <a:endParaRPr lang="en-US"/>
        </a:p>
      </dgm:t>
    </dgm:pt>
    <dgm:pt modelId="{69C9D1E5-C556-4C67-87EF-2C5649B85FFC}" type="sibTrans" cxnId="{A9B86133-48B4-4DED-8BB9-45CDC46F5062}">
      <dgm:prSet/>
      <dgm:spPr/>
      <dgm:t>
        <a:bodyPr/>
        <a:lstStyle/>
        <a:p>
          <a:endParaRPr lang="en-US"/>
        </a:p>
      </dgm:t>
    </dgm:pt>
    <dgm:pt modelId="{0C3D427C-A6C0-40B4-A971-3C39EE620139}">
      <dgm:prSet/>
      <dgm:spPr/>
      <dgm:t>
        <a:bodyPr/>
        <a:lstStyle/>
        <a:p>
          <a:pPr>
            <a:defRPr cap="all"/>
          </a:pPr>
          <a:r>
            <a:rPr lang="en-IN"/>
            <a:t>Bootstrap</a:t>
          </a:r>
          <a:endParaRPr lang="en-US"/>
        </a:p>
      </dgm:t>
    </dgm:pt>
    <dgm:pt modelId="{F6AC5302-48AB-4361-8BB7-4C43E548C342}" type="parTrans" cxnId="{BBDC6178-91FE-4B91-BD2C-98CBBE745349}">
      <dgm:prSet/>
      <dgm:spPr/>
      <dgm:t>
        <a:bodyPr/>
        <a:lstStyle/>
        <a:p>
          <a:endParaRPr lang="en-US"/>
        </a:p>
      </dgm:t>
    </dgm:pt>
    <dgm:pt modelId="{D0E2C07E-EC6D-4E51-BF0B-61117EC561B4}" type="sibTrans" cxnId="{BBDC6178-91FE-4B91-BD2C-98CBBE745349}">
      <dgm:prSet/>
      <dgm:spPr/>
      <dgm:t>
        <a:bodyPr/>
        <a:lstStyle/>
        <a:p>
          <a:endParaRPr lang="en-US"/>
        </a:p>
      </dgm:t>
    </dgm:pt>
    <dgm:pt modelId="{E40FED9B-49CE-452C-840C-05E772451CC4}" type="pres">
      <dgm:prSet presAssocID="{7C222FCA-7579-424C-91F0-964293906A36}" presName="root" presStyleCnt="0">
        <dgm:presLayoutVars>
          <dgm:dir/>
          <dgm:resizeHandles val="exact"/>
        </dgm:presLayoutVars>
      </dgm:prSet>
      <dgm:spPr/>
    </dgm:pt>
    <dgm:pt modelId="{A67E71EF-C57F-479E-9770-CAC9A890F93D}" type="pres">
      <dgm:prSet presAssocID="{E63789F1-F03D-4C66-9B0D-58A62EA09690}" presName="compNode" presStyleCnt="0"/>
      <dgm:spPr/>
    </dgm:pt>
    <dgm:pt modelId="{1813A4EA-C952-4476-8503-9DDB7BB7180C}" type="pres">
      <dgm:prSet presAssocID="{E63789F1-F03D-4C66-9B0D-58A62EA09690}" presName="iconBgRect" presStyleLbl="bgShp" presStyleIdx="0" presStyleCnt="5"/>
      <dgm:spPr/>
    </dgm:pt>
    <dgm:pt modelId="{98D99F93-D5D8-4C1F-8D4E-BF226354C9B6}" type="pres">
      <dgm:prSet presAssocID="{E63789F1-F03D-4C66-9B0D-58A62EA0969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9001177-1EF4-498C-9788-C3DF40E5D98A}" type="pres">
      <dgm:prSet presAssocID="{E63789F1-F03D-4C66-9B0D-58A62EA09690}" presName="spaceRect" presStyleCnt="0"/>
      <dgm:spPr/>
    </dgm:pt>
    <dgm:pt modelId="{1256E09B-751C-42D6-8AE6-10D3B319119F}" type="pres">
      <dgm:prSet presAssocID="{E63789F1-F03D-4C66-9B0D-58A62EA09690}" presName="textRect" presStyleLbl="revTx" presStyleIdx="0" presStyleCnt="5">
        <dgm:presLayoutVars>
          <dgm:chMax val="1"/>
          <dgm:chPref val="1"/>
        </dgm:presLayoutVars>
      </dgm:prSet>
      <dgm:spPr/>
    </dgm:pt>
    <dgm:pt modelId="{665A8825-823A-450E-976F-7CEB7DDF8DFF}" type="pres">
      <dgm:prSet presAssocID="{05AFDBA5-7AD2-4191-946F-5DB42A3C6CFA}" presName="sibTrans" presStyleCnt="0"/>
      <dgm:spPr/>
    </dgm:pt>
    <dgm:pt modelId="{B6C5FFAD-F881-4775-8D21-6EAF5D0590E8}" type="pres">
      <dgm:prSet presAssocID="{47FE9C91-AB05-4B64-B239-B505EED42777}" presName="compNode" presStyleCnt="0"/>
      <dgm:spPr/>
    </dgm:pt>
    <dgm:pt modelId="{98E71649-BF02-45A7-8539-B48AE783DB78}" type="pres">
      <dgm:prSet presAssocID="{47FE9C91-AB05-4B64-B239-B505EED42777}" presName="iconBgRect" presStyleLbl="bgShp" presStyleIdx="1" presStyleCnt="5"/>
      <dgm:spPr/>
    </dgm:pt>
    <dgm:pt modelId="{C8A74205-2B62-40C6-B68D-8BDCE88B3AC3}" type="pres">
      <dgm:prSet presAssocID="{47FE9C91-AB05-4B64-B239-B505EED4277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4358583-A8FA-4258-8445-11AD0967515C}" type="pres">
      <dgm:prSet presAssocID="{47FE9C91-AB05-4B64-B239-B505EED42777}" presName="spaceRect" presStyleCnt="0"/>
      <dgm:spPr/>
    </dgm:pt>
    <dgm:pt modelId="{87A75FA3-497A-46C3-B5AD-B6462EEDBC32}" type="pres">
      <dgm:prSet presAssocID="{47FE9C91-AB05-4B64-B239-B505EED42777}" presName="textRect" presStyleLbl="revTx" presStyleIdx="1" presStyleCnt="5">
        <dgm:presLayoutVars>
          <dgm:chMax val="1"/>
          <dgm:chPref val="1"/>
        </dgm:presLayoutVars>
      </dgm:prSet>
      <dgm:spPr/>
    </dgm:pt>
    <dgm:pt modelId="{7E25F416-5A87-462C-9F2F-91276F890C25}" type="pres">
      <dgm:prSet presAssocID="{5CE84A08-A814-4680-ACB7-AA5E1D936EF3}" presName="sibTrans" presStyleCnt="0"/>
      <dgm:spPr/>
    </dgm:pt>
    <dgm:pt modelId="{2144B38A-8FC2-41D1-997F-C125C6DF0FED}" type="pres">
      <dgm:prSet presAssocID="{1CDF9855-D56D-416E-97CA-58BCA3B848BE}" presName="compNode" presStyleCnt="0"/>
      <dgm:spPr/>
    </dgm:pt>
    <dgm:pt modelId="{369C68AB-417E-41F2-8D8E-0E1602B2DD9D}" type="pres">
      <dgm:prSet presAssocID="{1CDF9855-D56D-416E-97CA-58BCA3B848BE}" presName="iconBgRect" presStyleLbl="bgShp" presStyleIdx="2" presStyleCnt="5"/>
      <dgm:spPr/>
    </dgm:pt>
    <dgm:pt modelId="{DC6E6AC2-5962-4F83-9863-E8EC156267BB}" type="pres">
      <dgm:prSet presAssocID="{1CDF9855-D56D-416E-97CA-58BCA3B848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A82E183-3E8E-45EC-B050-54B7F3E79BD9}" type="pres">
      <dgm:prSet presAssocID="{1CDF9855-D56D-416E-97CA-58BCA3B848BE}" presName="spaceRect" presStyleCnt="0"/>
      <dgm:spPr/>
    </dgm:pt>
    <dgm:pt modelId="{033DAD71-9161-4C01-8007-4C27D0FF168B}" type="pres">
      <dgm:prSet presAssocID="{1CDF9855-D56D-416E-97CA-58BCA3B848BE}" presName="textRect" presStyleLbl="revTx" presStyleIdx="2" presStyleCnt="5">
        <dgm:presLayoutVars>
          <dgm:chMax val="1"/>
          <dgm:chPref val="1"/>
        </dgm:presLayoutVars>
      </dgm:prSet>
      <dgm:spPr/>
    </dgm:pt>
    <dgm:pt modelId="{6145BDCA-864D-4708-B030-F5FBF3598018}" type="pres">
      <dgm:prSet presAssocID="{02E59557-BC15-4233-8C33-640D47BE1D37}" presName="sibTrans" presStyleCnt="0"/>
      <dgm:spPr/>
    </dgm:pt>
    <dgm:pt modelId="{5E602C9B-35A6-4840-A5C9-D4B7CF009731}" type="pres">
      <dgm:prSet presAssocID="{7A6C8E0A-4812-4A96-B562-E28B766750C9}" presName="compNode" presStyleCnt="0"/>
      <dgm:spPr/>
    </dgm:pt>
    <dgm:pt modelId="{E7B3730B-99A3-4E9B-9703-B0909EF0B83B}" type="pres">
      <dgm:prSet presAssocID="{7A6C8E0A-4812-4A96-B562-E28B766750C9}" presName="iconBgRect" presStyleLbl="bgShp" presStyleIdx="3" presStyleCnt="5"/>
      <dgm:spPr/>
    </dgm:pt>
    <dgm:pt modelId="{919F505E-3D2C-4219-A420-446F8C39820D}" type="pres">
      <dgm:prSet presAssocID="{7A6C8E0A-4812-4A96-B562-E28B766750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D8C5EF50-DE46-4500-A054-9D98603751C2}" type="pres">
      <dgm:prSet presAssocID="{7A6C8E0A-4812-4A96-B562-E28B766750C9}" presName="spaceRect" presStyleCnt="0"/>
      <dgm:spPr/>
    </dgm:pt>
    <dgm:pt modelId="{D44F6ECB-D24F-4175-87EA-5262A0492EC0}" type="pres">
      <dgm:prSet presAssocID="{7A6C8E0A-4812-4A96-B562-E28B766750C9}" presName="textRect" presStyleLbl="revTx" presStyleIdx="3" presStyleCnt="5">
        <dgm:presLayoutVars>
          <dgm:chMax val="1"/>
          <dgm:chPref val="1"/>
        </dgm:presLayoutVars>
      </dgm:prSet>
      <dgm:spPr/>
    </dgm:pt>
    <dgm:pt modelId="{FDCC4DA6-5D31-4B35-ACB3-583416558D29}" type="pres">
      <dgm:prSet presAssocID="{69C9D1E5-C556-4C67-87EF-2C5649B85FFC}" presName="sibTrans" presStyleCnt="0"/>
      <dgm:spPr/>
    </dgm:pt>
    <dgm:pt modelId="{BEBA1A93-4673-49D7-A727-86B218ECE4F9}" type="pres">
      <dgm:prSet presAssocID="{0C3D427C-A6C0-40B4-A971-3C39EE620139}" presName="compNode" presStyleCnt="0"/>
      <dgm:spPr/>
    </dgm:pt>
    <dgm:pt modelId="{141EE05F-AD1D-42EC-B1C6-901E6313556A}" type="pres">
      <dgm:prSet presAssocID="{0C3D427C-A6C0-40B4-A971-3C39EE620139}" presName="iconBgRect" presStyleLbl="bgShp" presStyleIdx="4" presStyleCnt="5"/>
      <dgm:spPr/>
    </dgm:pt>
    <dgm:pt modelId="{DEE20135-E39A-442A-B0A9-069A70926450}" type="pres">
      <dgm:prSet presAssocID="{0C3D427C-A6C0-40B4-A971-3C39EE6201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C27F1572-5AA7-493A-ACFF-4B379AB96A34}" type="pres">
      <dgm:prSet presAssocID="{0C3D427C-A6C0-40B4-A971-3C39EE620139}" presName="spaceRect" presStyleCnt="0"/>
      <dgm:spPr/>
    </dgm:pt>
    <dgm:pt modelId="{93CB0EE0-912E-4D68-8594-C49DEE0DF6CF}" type="pres">
      <dgm:prSet presAssocID="{0C3D427C-A6C0-40B4-A971-3C39EE6201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A97BC02-3EFA-427B-851F-C892CA1A073B}" srcId="{7C222FCA-7579-424C-91F0-964293906A36}" destId="{1CDF9855-D56D-416E-97CA-58BCA3B848BE}" srcOrd="2" destOrd="0" parTransId="{F57192AC-4D7D-42A2-8C57-F4DF23A51609}" sibTransId="{02E59557-BC15-4233-8C33-640D47BE1D37}"/>
    <dgm:cxn modelId="{A9B86133-48B4-4DED-8BB9-45CDC46F5062}" srcId="{7C222FCA-7579-424C-91F0-964293906A36}" destId="{7A6C8E0A-4812-4A96-B562-E28B766750C9}" srcOrd="3" destOrd="0" parTransId="{B71619A3-F6CA-4C92-8BDF-F34BC013B662}" sibTransId="{69C9D1E5-C556-4C67-87EF-2C5649B85FFC}"/>
    <dgm:cxn modelId="{13599C33-6258-4194-A8B1-6AFE711BE35A}" type="presOf" srcId="{0C3D427C-A6C0-40B4-A971-3C39EE620139}" destId="{93CB0EE0-912E-4D68-8594-C49DEE0DF6CF}" srcOrd="0" destOrd="0" presId="urn:microsoft.com/office/officeart/2018/5/layout/IconCircleLabelList"/>
    <dgm:cxn modelId="{7EC18866-88B2-4E7C-93A4-511A6F2A7B27}" type="presOf" srcId="{47FE9C91-AB05-4B64-B239-B505EED42777}" destId="{87A75FA3-497A-46C3-B5AD-B6462EEDBC32}" srcOrd="0" destOrd="0" presId="urn:microsoft.com/office/officeart/2018/5/layout/IconCircleLabelList"/>
    <dgm:cxn modelId="{2DEDC171-4E28-4C8A-BD1E-1AE7C346C515}" type="presOf" srcId="{7A6C8E0A-4812-4A96-B562-E28B766750C9}" destId="{D44F6ECB-D24F-4175-87EA-5262A0492EC0}" srcOrd="0" destOrd="0" presId="urn:microsoft.com/office/officeart/2018/5/layout/IconCircleLabelList"/>
    <dgm:cxn modelId="{8C1E0F76-1452-4445-BAD5-75753ABEEEF5}" type="presOf" srcId="{1CDF9855-D56D-416E-97CA-58BCA3B848BE}" destId="{033DAD71-9161-4C01-8007-4C27D0FF168B}" srcOrd="0" destOrd="0" presId="urn:microsoft.com/office/officeart/2018/5/layout/IconCircleLabelList"/>
    <dgm:cxn modelId="{BBDC6178-91FE-4B91-BD2C-98CBBE745349}" srcId="{7C222FCA-7579-424C-91F0-964293906A36}" destId="{0C3D427C-A6C0-40B4-A971-3C39EE620139}" srcOrd="4" destOrd="0" parTransId="{F6AC5302-48AB-4361-8BB7-4C43E548C342}" sibTransId="{D0E2C07E-EC6D-4E51-BF0B-61117EC561B4}"/>
    <dgm:cxn modelId="{5F66177B-F115-44D2-98D5-542D64212904}" type="presOf" srcId="{7C222FCA-7579-424C-91F0-964293906A36}" destId="{E40FED9B-49CE-452C-840C-05E772451CC4}" srcOrd="0" destOrd="0" presId="urn:microsoft.com/office/officeart/2018/5/layout/IconCircleLabelList"/>
    <dgm:cxn modelId="{096EB1A8-9F38-48D7-9ED9-6B58083B255F}" type="presOf" srcId="{E63789F1-F03D-4C66-9B0D-58A62EA09690}" destId="{1256E09B-751C-42D6-8AE6-10D3B319119F}" srcOrd="0" destOrd="0" presId="urn:microsoft.com/office/officeart/2018/5/layout/IconCircleLabelList"/>
    <dgm:cxn modelId="{C55F17D6-3059-4A64-BF41-C47910508B9F}" srcId="{7C222FCA-7579-424C-91F0-964293906A36}" destId="{47FE9C91-AB05-4B64-B239-B505EED42777}" srcOrd="1" destOrd="0" parTransId="{A03538E2-6CA9-421A-B132-8D4AB97A31BB}" sibTransId="{5CE84A08-A814-4680-ACB7-AA5E1D936EF3}"/>
    <dgm:cxn modelId="{1E869EF3-CA3B-4E27-95AF-DA29A9900FE1}" srcId="{7C222FCA-7579-424C-91F0-964293906A36}" destId="{E63789F1-F03D-4C66-9B0D-58A62EA09690}" srcOrd="0" destOrd="0" parTransId="{F5BA45E3-9EE4-47D6-A45F-CCA4ED9BF244}" sibTransId="{05AFDBA5-7AD2-4191-946F-5DB42A3C6CFA}"/>
    <dgm:cxn modelId="{C58FA18C-7EB9-448C-8CE3-458530214E33}" type="presParOf" srcId="{E40FED9B-49CE-452C-840C-05E772451CC4}" destId="{A67E71EF-C57F-479E-9770-CAC9A890F93D}" srcOrd="0" destOrd="0" presId="urn:microsoft.com/office/officeart/2018/5/layout/IconCircleLabelList"/>
    <dgm:cxn modelId="{5E146E86-EF3E-42C8-B83D-01008725AC4D}" type="presParOf" srcId="{A67E71EF-C57F-479E-9770-CAC9A890F93D}" destId="{1813A4EA-C952-4476-8503-9DDB7BB7180C}" srcOrd="0" destOrd="0" presId="urn:microsoft.com/office/officeart/2018/5/layout/IconCircleLabelList"/>
    <dgm:cxn modelId="{B37F333E-34DA-433D-A676-A9364889DEB4}" type="presParOf" srcId="{A67E71EF-C57F-479E-9770-CAC9A890F93D}" destId="{98D99F93-D5D8-4C1F-8D4E-BF226354C9B6}" srcOrd="1" destOrd="0" presId="urn:microsoft.com/office/officeart/2018/5/layout/IconCircleLabelList"/>
    <dgm:cxn modelId="{CBC8E510-D3CE-4E7F-A462-C0792241E38E}" type="presParOf" srcId="{A67E71EF-C57F-479E-9770-CAC9A890F93D}" destId="{E9001177-1EF4-498C-9788-C3DF40E5D98A}" srcOrd="2" destOrd="0" presId="urn:microsoft.com/office/officeart/2018/5/layout/IconCircleLabelList"/>
    <dgm:cxn modelId="{9ED52D26-D687-4B3F-8A66-EED1D9476979}" type="presParOf" srcId="{A67E71EF-C57F-479E-9770-CAC9A890F93D}" destId="{1256E09B-751C-42D6-8AE6-10D3B319119F}" srcOrd="3" destOrd="0" presId="urn:microsoft.com/office/officeart/2018/5/layout/IconCircleLabelList"/>
    <dgm:cxn modelId="{8CC297C5-414E-4884-8DD8-B0CCC050FCCF}" type="presParOf" srcId="{E40FED9B-49CE-452C-840C-05E772451CC4}" destId="{665A8825-823A-450E-976F-7CEB7DDF8DFF}" srcOrd="1" destOrd="0" presId="urn:microsoft.com/office/officeart/2018/5/layout/IconCircleLabelList"/>
    <dgm:cxn modelId="{F151D9B7-0173-4160-9705-DD44173A1BB8}" type="presParOf" srcId="{E40FED9B-49CE-452C-840C-05E772451CC4}" destId="{B6C5FFAD-F881-4775-8D21-6EAF5D0590E8}" srcOrd="2" destOrd="0" presId="urn:microsoft.com/office/officeart/2018/5/layout/IconCircleLabelList"/>
    <dgm:cxn modelId="{8F9C1BEC-922E-4853-9419-DE578D3E72B2}" type="presParOf" srcId="{B6C5FFAD-F881-4775-8D21-6EAF5D0590E8}" destId="{98E71649-BF02-45A7-8539-B48AE783DB78}" srcOrd="0" destOrd="0" presId="urn:microsoft.com/office/officeart/2018/5/layout/IconCircleLabelList"/>
    <dgm:cxn modelId="{4706F71B-8065-40BD-9E2D-7E62444340A6}" type="presParOf" srcId="{B6C5FFAD-F881-4775-8D21-6EAF5D0590E8}" destId="{C8A74205-2B62-40C6-B68D-8BDCE88B3AC3}" srcOrd="1" destOrd="0" presId="urn:microsoft.com/office/officeart/2018/5/layout/IconCircleLabelList"/>
    <dgm:cxn modelId="{99FD126E-A971-4871-AC55-69C8A955CD51}" type="presParOf" srcId="{B6C5FFAD-F881-4775-8D21-6EAF5D0590E8}" destId="{A4358583-A8FA-4258-8445-11AD0967515C}" srcOrd="2" destOrd="0" presId="urn:microsoft.com/office/officeart/2018/5/layout/IconCircleLabelList"/>
    <dgm:cxn modelId="{07FFC32F-B56A-48BB-AF3B-BFCC93833627}" type="presParOf" srcId="{B6C5FFAD-F881-4775-8D21-6EAF5D0590E8}" destId="{87A75FA3-497A-46C3-B5AD-B6462EEDBC32}" srcOrd="3" destOrd="0" presId="urn:microsoft.com/office/officeart/2018/5/layout/IconCircleLabelList"/>
    <dgm:cxn modelId="{6AE292F3-3DC0-49BB-9E33-FD3D3E064330}" type="presParOf" srcId="{E40FED9B-49CE-452C-840C-05E772451CC4}" destId="{7E25F416-5A87-462C-9F2F-91276F890C25}" srcOrd="3" destOrd="0" presId="urn:microsoft.com/office/officeart/2018/5/layout/IconCircleLabelList"/>
    <dgm:cxn modelId="{39025153-0AB4-458F-AF51-9C423A98F76B}" type="presParOf" srcId="{E40FED9B-49CE-452C-840C-05E772451CC4}" destId="{2144B38A-8FC2-41D1-997F-C125C6DF0FED}" srcOrd="4" destOrd="0" presId="urn:microsoft.com/office/officeart/2018/5/layout/IconCircleLabelList"/>
    <dgm:cxn modelId="{4BB25CFC-526C-4A78-8D27-8B3B2E0FB185}" type="presParOf" srcId="{2144B38A-8FC2-41D1-997F-C125C6DF0FED}" destId="{369C68AB-417E-41F2-8D8E-0E1602B2DD9D}" srcOrd="0" destOrd="0" presId="urn:microsoft.com/office/officeart/2018/5/layout/IconCircleLabelList"/>
    <dgm:cxn modelId="{7D2B2369-A7DF-41DF-8FFB-D4A3616FCDF0}" type="presParOf" srcId="{2144B38A-8FC2-41D1-997F-C125C6DF0FED}" destId="{DC6E6AC2-5962-4F83-9863-E8EC156267BB}" srcOrd="1" destOrd="0" presId="urn:microsoft.com/office/officeart/2018/5/layout/IconCircleLabelList"/>
    <dgm:cxn modelId="{CDB8ED40-6A47-46DC-B35D-FD4A8421BCC3}" type="presParOf" srcId="{2144B38A-8FC2-41D1-997F-C125C6DF0FED}" destId="{7A82E183-3E8E-45EC-B050-54B7F3E79BD9}" srcOrd="2" destOrd="0" presId="urn:microsoft.com/office/officeart/2018/5/layout/IconCircleLabelList"/>
    <dgm:cxn modelId="{9D0EF25B-4A87-4CD7-B0CC-5AB2CA0EFECA}" type="presParOf" srcId="{2144B38A-8FC2-41D1-997F-C125C6DF0FED}" destId="{033DAD71-9161-4C01-8007-4C27D0FF168B}" srcOrd="3" destOrd="0" presId="urn:microsoft.com/office/officeart/2018/5/layout/IconCircleLabelList"/>
    <dgm:cxn modelId="{A515AA46-CEFE-43B8-A544-F35B5B5FF97F}" type="presParOf" srcId="{E40FED9B-49CE-452C-840C-05E772451CC4}" destId="{6145BDCA-864D-4708-B030-F5FBF3598018}" srcOrd="5" destOrd="0" presId="urn:microsoft.com/office/officeart/2018/5/layout/IconCircleLabelList"/>
    <dgm:cxn modelId="{B0E4E878-9C4B-424E-996B-EF4705556B63}" type="presParOf" srcId="{E40FED9B-49CE-452C-840C-05E772451CC4}" destId="{5E602C9B-35A6-4840-A5C9-D4B7CF009731}" srcOrd="6" destOrd="0" presId="urn:microsoft.com/office/officeart/2018/5/layout/IconCircleLabelList"/>
    <dgm:cxn modelId="{0492D249-C42E-46D9-951B-FD8A7F30C411}" type="presParOf" srcId="{5E602C9B-35A6-4840-A5C9-D4B7CF009731}" destId="{E7B3730B-99A3-4E9B-9703-B0909EF0B83B}" srcOrd="0" destOrd="0" presId="urn:microsoft.com/office/officeart/2018/5/layout/IconCircleLabelList"/>
    <dgm:cxn modelId="{7C2F7AD1-7404-46A1-BE6C-EC16A03F4ED8}" type="presParOf" srcId="{5E602C9B-35A6-4840-A5C9-D4B7CF009731}" destId="{919F505E-3D2C-4219-A420-446F8C39820D}" srcOrd="1" destOrd="0" presId="urn:microsoft.com/office/officeart/2018/5/layout/IconCircleLabelList"/>
    <dgm:cxn modelId="{F3FAC145-FB35-40B9-B8F7-22FF05B921B9}" type="presParOf" srcId="{5E602C9B-35A6-4840-A5C9-D4B7CF009731}" destId="{D8C5EF50-DE46-4500-A054-9D98603751C2}" srcOrd="2" destOrd="0" presId="urn:microsoft.com/office/officeart/2018/5/layout/IconCircleLabelList"/>
    <dgm:cxn modelId="{8326D056-C12D-4AD8-B97A-4DB49C96CC43}" type="presParOf" srcId="{5E602C9B-35A6-4840-A5C9-D4B7CF009731}" destId="{D44F6ECB-D24F-4175-87EA-5262A0492EC0}" srcOrd="3" destOrd="0" presId="urn:microsoft.com/office/officeart/2018/5/layout/IconCircleLabelList"/>
    <dgm:cxn modelId="{66D89C52-5CF0-4BEF-9ABA-38CDAA48485F}" type="presParOf" srcId="{E40FED9B-49CE-452C-840C-05E772451CC4}" destId="{FDCC4DA6-5D31-4B35-ACB3-583416558D29}" srcOrd="7" destOrd="0" presId="urn:microsoft.com/office/officeart/2018/5/layout/IconCircleLabelList"/>
    <dgm:cxn modelId="{7D86CD23-D1DA-452E-B217-C7FE61CCC76A}" type="presParOf" srcId="{E40FED9B-49CE-452C-840C-05E772451CC4}" destId="{BEBA1A93-4673-49D7-A727-86B218ECE4F9}" srcOrd="8" destOrd="0" presId="urn:microsoft.com/office/officeart/2018/5/layout/IconCircleLabelList"/>
    <dgm:cxn modelId="{D8DF61D7-F321-4309-AC98-80394BB710AE}" type="presParOf" srcId="{BEBA1A93-4673-49D7-A727-86B218ECE4F9}" destId="{141EE05F-AD1D-42EC-B1C6-901E6313556A}" srcOrd="0" destOrd="0" presId="urn:microsoft.com/office/officeart/2018/5/layout/IconCircleLabelList"/>
    <dgm:cxn modelId="{CED584DF-C997-4462-A4DB-A5CCBC0C9595}" type="presParOf" srcId="{BEBA1A93-4673-49D7-A727-86B218ECE4F9}" destId="{DEE20135-E39A-442A-B0A9-069A70926450}" srcOrd="1" destOrd="0" presId="urn:microsoft.com/office/officeart/2018/5/layout/IconCircleLabelList"/>
    <dgm:cxn modelId="{8018A737-552A-49A9-8065-ABF5D53DB50F}" type="presParOf" srcId="{BEBA1A93-4673-49D7-A727-86B218ECE4F9}" destId="{C27F1572-5AA7-493A-ACFF-4B379AB96A34}" srcOrd="2" destOrd="0" presId="urn:microsoft.com/office/officeart/2018/5/layout/IconCircleLabelList"/>
    <dgm:cxn modelId="{367D0A75-F3D9-432C-B26B-75843038F64E}" type="presParOf" srcId="{BEBA1A93-4673-49D7-A727-86B218ECE4F9}" destId="{93CB0EE0-912E-4D68-8594-C49DEE0DF6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D71C-A731-4E14-A79A-4E397562E912}">
      <dsp:nvSpPr>
        <dsp:cNvPr id="0" name=""/>
        <dsp:cNvSpPr/>
      </dsp:nvSpPr>
      <dsp:spPr>
        <a:xfrm>
          <a:off x="1331" y="466883"/>
          <a:ext cx="4672458" cy="2967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3A284-5D47-415E-873C-6E34413566A5}">
      <dsp:nvSpPr>
        <dsp:cNvPr id="0" name=""/>
        <dsp:cNvSpPr/>
      </dsp:nvSpPr>
      <dsp:spPr>
        <a:xfrm>
          <a:off x="520493" y="960087"/>
          <a:ext cx="4672458" cy="2967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1. Questionnaire Building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2. Tools for the survey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3. Problems with the survey form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4. Solution with google docs</a:t>
          </a:r>
        </a:p>
      </dsp:txBody>
      <dsp:txXfrm>
        <a:off x="607394" y="1046988"/>
        <a:ext cx="4498656" cy="2793209"/>
      </dsp:txXfrm>
    </dsp:sp>
    <dsp:sp modelId="{E1D9BB3B-A0E4-413C-AF6A-F867F8C80231}">
      <dsp:nvSpPr>
        <dsp:cNvPr id="0" name=""/>
        <dsp:cNvSpPr/>
      </dsp:nvSpPr>
      <dsp:spPr>
        <a:xfrm>
          <a:off x="5712114" y="466883"/>
          <a:ext cx="4672458" cy="2967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AC240C-EAD4-4F2A-A557-E4F72A44F6C7}">
      <dsp:nvSpPr>
        <dsp:cNvPr id="0" name=""/>
        <dsp:cNvSpPr/>
      </dsp:nvSpPr>
      <dsp:spPr>
        <a:xfrm>
          <a:off x="6231276" y="960087"/>
          <a:ext cx="4672458" cy="2967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hlinkClick xmlns:r="http://schemas.openxmlformats.org/officeDocument/2006/relationships" r:id="rId1"/>
            </a:rPr>
            <a:t>Survey form.pdf</a:t>
          </a:r>
          <a:endParaRPr lang="en-US" sz="3200" kern="1200" dirty="0"/>
        </a:p>
      </dsp:txBody>
      <dsp:txXfrm>
        <a:off x="6318177" y="1046988"/>
        <a:ext cx="4498656" cy="2793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E8836-49D9-46D3-8934-AB7F28E50DBD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1" kern="1200" dirty="0"/>
            <a:t>We created our scrum board using Trello.com</a:t>
          </a:r>
          <a:endParaRPr lang="en-US" sz="3300" kern="1200" dirty="0"/>
        </a:p>
      </dsp:txBody>
      <dsp:txXfrm>
        <a:off x="38638" y="45464"/>
        <a:ext cx="10438324" cy="714229"/>
      </dsp:txXfrm>
    </dsp:sp>
    <dsp:sp modelId="{35DFA9F3-E855-4EE5-909C-1B5E58EA9258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1" kern="1200"/>
            <a:t>Daily Stand-up</a:t>
          </a:r>
          <a:endParaRPr lang="en-US" sz="3300" kern="1200"/>
        </a:p>
      </dsp:txBody>
      <dsp:txXfrm>
        <a:off x="38638" y="932009"/>
        <a:ext cx="10438324" cy="714229"/>
      </dsp:txXfrm>
    </dsp:sp>
    <dsp:sp modelId="{B226E313-E063-43E6-8660-7896E09C7E8B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1" kern="1200"/>
            <a:t>Scrum Master</a:t>
          </a:r>
          <a:endParaRPr lang="en-US" sz="3300" kern="1200"/>
        </a:p>
      </dsp:txBody>
      <dsp:txXfrm>
        <a:off x="38638" y="1818554"/>
        <a:ext cx="10438324" cy="714229"/>
      </dsp:txXfrm>
    </dsp:sp>
    <dsp:sp modelId="{6BEDF8A9-A4CE-4F11-88CC-6ECD61E98524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1" kern="1200"/>
            <a:t>Task Assignment</a:t>
          </a:r>
          <a:endParaRPr lang="en-US" sz="3300" kern="1200"/>
        </a:p>
      </dsp:txBody>
      <dsp:txXfrm>
        <a:off x="38638" y="2705099"/>
        <a:ext cx="10438324" cy="714229"/>
      </dsp:txXfrm>
    </dsp:sp>
    <dsp:sp modelId="{66A13839-725A-4147-844C-11C4FB9F476B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hlinkClick xmlns:r="http://schemas.openxmlformats.org/officeDocument/2006/relationships" r:id="rId1"/>
            </a:rPr>
            <a:t>https://trello.com/b/GgPWmiVx/circus-restaurant-project</a:t>
          </a:r>
          <a:endParaRPr lang="en-US" sz="3300" kern="1200" dirty="0"/>
        </a:p>
      </dsp:txBody>
      <dsp:txXfrm>
        <a:off x="38638" y="3591644"/>
        <a:ext cx="10438324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1FEF4-9C9D-4EB2-B9CB-9546368B4FF6}">
      <dsp:nvSpPr>
        <dsp:cNvPr id="0" name=""/>
        <dsp:cNvSpPr/>
      </dsp:nvSpPr>
      <dsp:spPr>
        <a:xfrm>
          <a:off x="242275" y="3198"/>
          <a:ext cx="2742240" cy="1645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Re-designed the mock-up using Balsamiq</a:t>
          </a:r>
          <a:endParaRPr lang="en-US" sz="1600" kern="1200"/>
        </a:p>
      </dsp:txBody>
      <dsp:txXfrm>
        <a:off x="290465" y="51388"/>
        <a:ext cx="2645860" cy="1548964"/>
      </dsp:txXfrm>
    </dsp:sp>
    <dsp:sp modelId="{03869802-A16D-4978-ACF5-3B2070A89DD1}">
      <dsp:nvSpPr>
        <dsp:cNvPr id="0" name=""/>
        <dsp:cNvSpPr/>
      </dsp:nvSpPr>
      <dsp:spPr>
        <a:xfrm>
          <a:off x="3225833" y="485832"/>
          <a:ext cx="581355" cy="6800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5833" y="621847"/>
        <a:ext cx="406949" cy="408045"/>
      </dsp:txXfrm>
    </dsp:sp>
    <dsp:sp modelId="{D538E06C-0CDF-44E8-8809-223D28C63547}">
      <dsp:nvSpPr>
        <dsp:cNvPr id="0" name=""/>
        <dsp:cNvSpPr/>
      </dsp:nvSpPr>
      <dsp:spPr>
        <a:xfrm>
          <a:off x="4081412" y="3198"/>
          <a:ext cx="2742240" cy="1645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1 </a:t>
          </a:r>
        </a:p>
      </dsp:txBody>
      <dsp:txXfrm>
        <a:off x="4129602" y="51388"/>
        <a:ext cx="2645860" cy="1548964"/>
      </dsp:txXfrm>
    </dsp:sp>
    <dsp:sp modelId="{48CF99E5-ED28-4E64-9008-10BF60C39A99}">
      <dsp:nvSpPr>
        <dsp:cNvPr id="0" name=""/>
        <dsp:cNvSpPr/>
      </dsp:nvSpPr>
      <dsp:spPr>
        <a:xfrm>
          <a:off x="7064970" y="485832"/>
          <a:ext cx="581355" cy="6800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064970" y="621847"/>
        <a:ext cx="406949" cy="408045"/>
      </dsp:txXfrm>
    </dsp:sp>
    <dsp:sp modelId="{DC839ADF-EAE7-4337-B08C-E69F302CBF03}">
      <dsp:nvSpPr>
        <dsp:cNvPr id="0" name=""/>
        <dsp:cNvSpPr/>
      </dsp:nvSpPr>
      <dsp:spPr>
        <a:xfrm>
          <a:off x="7920549" y="3198"/>
          <a:ext cx="2742240" cy="1645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1"/>
            </a:rPr>
            <a:t>E:\Circus Restaurant -Team4\Documentation\Mock up Designs\mockup design using Balsamiq .pdf</a:t>
          </a:r>
          <a:endParaRPr lang="en-US" sz="1600" kern="1200" dirty="0"/>
        </a:p>
      </dsp:txBody>
      <dsp:txXfrm>
        <a:off x="7968739" y="51388"/>
        <a:ext cx="2645860" cy="1548964"/>
      </dsp:txXfrm>
    </dsp:sp>
    <dsp:sp modelId="{E0B09B44-446E-4681-89D4-BB0609A566C6}">
      <dsp:nvSpPr>
        <dsp:cNvPr id="0" name=""/>
        <dsp:cNvSpPr/>
      </dsp:nvSpPr>
      <dsp:spPr>
        <a:xfrm rot="5400000">
          <a:off x="9000992" y="1840499"/>
          <a:ext cx="581355" cy="6800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087647" y="1889859"/>
        <a:ext cx="408045" cy="406949"/>
      </dsp:txXfrm>
    </dsp:sp>
    <dsp:sp modelId="{B0C519EE-53EF-4059-8453-5A85D1E2D9D3}">
      <dsp:nvSpPr>
        <dsp:cNvPr id="0" name=""/>
        <dsp:cNvSpPr/>
      </dsp:nvSpPr>
      <dsp:spPr>
        <a:xfrm>
          <a:off x="7920549" y="2745439"/>
          <a:ext cx="2742240" cy="1645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2</a:t>
          </a:r>
        </a:p>
      </dsp:txBody>
      <dsp:txXfrm>
        <a:off x="7968739" y="2793629"/>
        <a:ext cx="2645860" cy="1548964"/>
      </dsp:txXfrm>
    </dsp:sp>
    <dsp:sp modelId="{2A0A2E24-A071-4042-8639-8E96417FEE8F}">
      <dsp:nvSpPr>
        <dsp:cNvPr id="0" name=""/>
        <dsp:cNvSpPr/>
      </dsp:nvSpPr>
      <dsp:spPr>
        <a:xfrm rot="10800000">
          <a:off x="7097877" y="3228073"/>
          <a:ext cx="581355" cy="6800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7272283" y="3364088"/>
        <a:ext cx="406949" cy="408045"/>
      </dsp:txXfrm>
    </dsp:sp>
    <dsp:sp modelId="{115CBD42-9F2F-4F76-8435-AF043871C346}">
      <dsp:nvSpPr>
        <dsp:cNvPr id="0" name=""/>
        <dsp:cNvSpPr/>
      </dsp:nvSpPr>
      <dsp:spPr>
        <a:xfrm>
          <a:off x="4081412" y="2745439"/>
          <a:ext cx="2742240" cy="1645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2"/>
            </a:rPr>
            <a:t>E:\Circus Restaurant -Team4\Documentation\Mock up Designs\mockup re-Design using balsamiq.pdf</a:t>
          </a:r>
          <a:endParaRPr lang="en-US" sz="1600" kern="1200" dirty="0"/>
        </a:p>
      </dsp:txBody>
      <dsp:txXfrm>
        <a:off x="4129602" y="2793629"/>
        <a:ext cx="2645860" cy="1548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F8DFF-EFF3-47A3-90D6-E24B6B5789D0}">
      <dsp:nvSpPr>
        <dsp:cNvPr id="0" name=""/>
        <dsp:cNvSpPr/>
      </dsp:nvSpPr>
      <dsp:spPr>
        <a:xfrm>
          <a:off x="1033843" y="10116"/>
          <a:ext cx="4254466" cy="25526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u="sng" kern="1200" dirty="0" err="1">
              <a:solidFill>
                <a:schemeClr val="accent2">
                  <a:lumMod val="50000"/>
                </a:schemeClr>
              </a:solidFill>
            </a:rPr>
            <a:t>Shujat</a:t>
          </a:r>
          <a:r>
            <a:rPr lang="en-IN" sz="2800" b="1" i="1" u="sng" kern="1200" dirty="0">
              <a:solidFill>
                <a:schemeClr val="accent2">
                  <a:lumMod val="50000"/>
                </a:schemeClr>
              </a:solidFill>
            </a:rPr>
            <a:t> Ali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2">
                  <a:lumMod val="50000"/>
                </a:schemeClr>
              </a:solidFill>
            </a:rPr>
            <a:t>Home Module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2">
                  <a:lumMod val="50000"/>
                </a:schemeClr>
              </a:solidFill>
            </a:rPr>
            <a:t>Contact Module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2">
                  <a:lumMod val="50000"/>
                </a:schemeClr>
              </a:solidFill>
            </a:rPr>
            <a:t>About Module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2">
                  <a:lumMod val="50000"/>
                </a:schemeClr>
              </a:solidFill>
            </a:rPr>
            <a:t>Gallery Module</a:t>
          </a:r>
        </a:p>
      </dsp:txBody>
      <dsp:txXfrm>
        <a:off x="1033843" y="10116"/>
        <a:ext cx="4254466" cy="2552680"/>
      </dsp:txXfrm>
    </dsp:sp>
    <dsp:sp modelId="{AEC402FB-9ED9-4EA2-A302-4AD1D7B6D43A}">
      <dsp:nvSpPr>
        <dsp:cNvPr id="0" name=""/>
        <dsp:cNvSpPr/>
      </dsp:nvSpPr>
      <dsp:spPr>
        <a:xfrm>
          <a:off x="5688187" y="10116"/>
          <a:ext cx="4254466" cy="25526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u="sng" kern="1200" dirty="0"/>
            <a:t>Sowjanya Penmetsa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Menu Module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 Add to Cart Functionality</a:t>
          </a:r>
          <a:endParaRPr lang="en-US" sz="2000" b="0" i="0" u="none" kern="1200" dirty="0"/>
        </a:p>
      </dsp:txBody>
      <dsp:txXfrm>
        <a:off x="5688187" y="10116"/>
        <a:ext cx="4254466" cy="2552680"/>
      </dsp:txXfrm>
    </dsp:sp>
    <dsp:sp modelId="{66BC2256-1080-47A2-80D9-1F78A35D6984}">
      <dsp:nvSpPr>
        <dsp:cNvPr id="0" name=""/>
        <dsp:cNvSpPr/>
      </dsp:nvSpPr>
      <dsp:spPr>
        <a:xfrm>
          <a:off x="1029717" y="2655884"/>
          <a:ext cx="4254466" cy="255268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u="sng" kern="1200" dirty="0" err="1">
              <a:solidFill>
                <a:schemeClr val="accent4">
                  <a:lumMod val="50000"/>
                </a:schemeClr>
              </a:solidFill>
            </a:rPr>
            <a:t>kaviya</a:t>
          </a:r>
          <a:r>
            <a:rPr lang="en-US" sz="2800" b="1" i="1" u="sng" kern="1200" dirty="0">
              <a:solidFill>
                <a:schemeClr val="accent4">
                  <a:lumMod val="50000"/>
                </a:schemeClr>
              </a:solidFill>
            </a:rPr>
            <a:t> Ayyappan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accent4">
                  <a:lumMod val="50000"/>
                </a:schemeClr>
              </a:solidFill>
            </a:rPr>
            <a:t>Event Module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4">
                  <a:lumMod val="50000"/>
                </a:schemeClr>
              </a:solidFill>
            </a:rPr>
            <a:t>Language Translation Functionality</a:t>
          </a:r>
          <a:endParaRPr lang="en-US" sz="2000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1029717" y="2655884"/>
        <a:ext cx="4254466" cy="2552680"/>
      </dsp:txXfrm>
    </dsp:sp>
    <dsp:sp modelId="{74D29203-F250-4985-8D79-ADFAD106B4C8}">
      <dsp:nvSpPr>
        <dsp:cNvPr id="0" name=""/>
        <dsp:cNvSpPr/>
      </dsp:nvSpPr>
      <dsp:spPr>
        <a:xfrm>
          <a:off x="5665256" y="2695068"/>
          <a:ext cx="4254466" cy="25526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u="sng" kern="1200" dirty="0" err="1">
              <a:solidFill>
                <a:schemeClr val="accent1">
                  <a:lumMod val="50000"/>
                </a:schemeClr>
              </a:solidFill>
            </a:rPr>
            <a:t>lohitha</a:t>
          </a:r>
          <a:r>
            <a:rPr lang="en-US" sz="2800" b="1" i="1" u="sng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800" b="1" i="1" u="sng" kern="1200" dirty="0" err="1">
              <a:solidFill>
                <a:schemeClr val="accent1">
                  <a:lumMod val="50000"/>
                </a:schemeClr>
              </a:solidFill>
            </a:rPr>
            <a:t>Yerramsetty</a:t>
          </a:r>
          <a:endParaRPr lang="en-US" sz="2800" b="1" i="1" u="sng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1">
                  <a:lumMod val="50000"/>
                </a:schemeClr>
              </a:solidFill>
            </a:rPr>
            <a:t>UI/UX wireframe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1">
                  <a:lumMod val="50000"/>
                </a:schemeClr>
              </a:solidFill>
            </a:rPr>
            <a:t>About, Gallery Modules  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accent1">
                  <a:lumMod val="50000"/>
                </a:schemeClr>
              </a:solidFill>
            </a:rPr>
            <a:t> Documentation</a:t>
          </a:r>
          <a:endParaRPr 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665256" y="2695068"/>
        <a:ext cx="4254466" cy="2552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3A4EA-C952-4476-8503-9DDB7BB7180C}">
      <dsp:nvSpPr>
        <dsp:cNvPr id="0" name=""/>
        <dsp:cNvSpPr/>
      </dsp:nvSpPr>
      <dsp:spPr>
        <a:xfrm>
          <a:off x="673532" y="111699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99F93-D5D8-4C1F-8D4E-BF226354C9B6}">
      <dsp:nvSpPr>
        <dsp:cNvPr id="0" name=""/>
        <dsp:cNvSpPr/>
      </dsp:nvSpPr>
      <dsp:spPr>
        <a:xfrm>
          <a:off x="907532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6E09B-751C-42D6-8AE6-10D3B319119F}">
      <dsp:nvSpPr>
        <dsp:cNvPr id="0" name=""/>
        <dsp:cNvSpPr/>
      </dsp:nvSpPr>
      <dsp:spPr>
        <a:xfrm>
          <a:off x="322532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HTML(Hyper Text Markup Language)</a:t>
          </a:r>
          <a:endParaRPr lang="en-US" sz="1700" kern="1200"/>
        </a:p>
      </dsp:txBody>
      <dsp:txXfrm>
        <a:off x="322532" y="2556991"/>
        <a:ext cx="1800000" cy="720000"/>
      </dsp:txXfrm>
    </dsp:sp>
    <dsp:sp modelId="{98E71649-BF02-45A7-8539-B48AE783DB78}">
      <dsp:nvSpPr>
        <dsp:cNvPr id="0" name=""/>
        <dsp:cNvSpPr/>
      </dsp:nvSpPr>
      <dsp:spPr>
        <a:xfrm>
          <a:off x="2788533" y="111699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4205-2B62-40C6-B68D-8BDCE88B3AC3}">
      <dsp:nvSpPr>
        <dsp:cNvPr id="0" name=""/>
        <dsp:cNvSpPr/>
      </dsp:nvSpPr>
      <dsp:spPr>
        <a:xfrm>
          <a:off x="3022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75FA3-497A-46C3-B5AD-B6462EEDBC32}">
      <dsp:nvSpPr>
        <dsp:cNvPr id="0" name=""/>
        <dsp:cNvSpPr/>
      </dsp:nvSpPr>
      <dsp:spPr>
        <a:xfrm>
          <a:off x="2437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CSS(Cascading Style Sheets)</a:t>
          </a:r>
          <a:endParaRPr lang="en-US" sz="1700" kern="1200"/>
        </a:p>
      </dsp:txBody>
      <dsp:txXfrm>
        <a:off x="2437533" y="2556991"/>
        <a:ext cx="1800000" cy="720000"/>
      </dsp:txXfrm>
    </dsp:sp>
    <dsp:sp modelId="{369C68AB-417E-41F2-8D8E-0E1602B2DD9D}">
      <dsp:nvSpPr>
        <dsp:cNvPr id="0" name=""/>
        <dsp:cNvSpPr/>
      </dsp:nvSpPr>
      <dsp:spPr>
        <a:xfrm>
          <a:off x="4903533" y="111699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E6AC2-5962-4F83-9863-E8EC156267BB}">
      <dsp:nvSpPr>
        <dsp:cNvPr id="0" name=""/>
        <dsp:cNvSpPr/>
      </dsp:nvSpPr>
      <dsp:spPr>
        <a:xfrm>
          <a:off x="5137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DAD71-9161-4C01-8007-4C27D0FF168B}">
      <dsp:nvSpPr>
        <dsp:cNvPr id="0" name=""/>
        <dsp:cNvSpPr/>
      </dsp:nvSpPr>
      <dsp:spPr>
        <a:xfrm>
          <a:off x="4552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Java Script</a:t>
          </a:r>
          <a:endParaRPr lang="en-US" sz="1700" kern="1200"/>
        </a:p>
      </dsp:txBody>
      <dsp:txXfrm>
        <a:off x="4552533" y="2556991"/>
        <a:ext cx="1800000" cy="720000"/>
      </dsp:txXfrm>
    </dsp:sp>
    <dsp:sp modelId="{E7B3730B-99A3-4E9B-9703-B0909EF0B83B}">
      <dsp:nvSpPr>
        <dsp:cNvPr id="0" name=""/>
        <dsp:cNvSpPr/>
      </dsp:nvSpPr>
      <dsp:spPr>
        <a:xfrm>
          <a:off x="7018533" y="111699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05E-3D2C-4219-A420-446F8C39820D}">
      <dsp:nvSpPr>
        <dsp:cNvPr id="0" name=""/>
        <dsp:cNvSpPr/>
      </dsp:nvSpPr>
      <dsp:spPr>
        <a:xfrm>
          <a:off x="7252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F6ECB-D24F-4175-87EA-5262A0492EC0}">
      <dsp:nvSpPr>
        <dsp:cNvPr id="0" name=""/>
        <dsp:cNvSpPr/>
      </dsp:nvSpPr>
      <dsp:spPr>
        <a:xfrm>
          <a:off x="6667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Jquery</a:t>
          </a:r>
          <a:endParaRPr lang="en-US" sz="1700" kern="1200"/>
        </a:p>
      </dsp:txBody>
      <dsp:txXfrm>
        <a:off x="6667533" y="2556991"/>
        <a:ext cx="1800000" cy="720000"/>
      </dsp:txXfrm>
    </dsp:sp>
    <dsp:sp modelId="{141EE05F-AD1D-42EC-B1C6-901E6313556A}">
      <dsp:nvSpPr>
        <dsp:cNvPr id="0" name=""/>
        <dsp:cNvSpPr/>
      </dsp:nvSpPr>
      <dsp:spPr>
        <a:xfrm>
          <a:off x="9133533" y="111699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20135-E39A-442A-B0A9-069A70926450}">
      <dsp:nvSpPr>
        <dsp:cNvPr id="0" name=""/>
        <dsp:cNvSpPr/>
      </dsp:nvSpPr>
      <dsp:spPr>
        <a:xfrm>
          <a:off x="9367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B0EE0-912E-4D68-8594-C49DEE0DF6CF}">
      <dsp:nvSpPr>
        <dsp:cNvPr id="0" name=""/>
        <dsp:cNvSpPr/>
      </dsp:nvSpPr>
      <dsp:spPr>
        <a:xfrm>
          <a:off x="8782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Bootstrap</a:t>
          </a:r>
          <a:endParaRPr lang="en-US" sz="1700" kern="1200"/>
        </a:p>
      </dsp:txBody>
      <dsp:txXfrm>
        <a:off x="8782533" y="255699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7454-72A8-4659-83C6-3E1DCE09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577E-AC48-4BDB-828E-C2772A368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1E701-7B07-4AD1-8427-051C77B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DB4B-96D2-4D68-965E-1C5C74A6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3334F-2880-443E-B25E-29295032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75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CB58-CD64-4D4F-AD2C-DA5D77BF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C96E1-D709-4D21-8F73-0DDD79CC2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D1D96-089D-4459-B947-1F43E7F9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32B52-7A0E-40D4-8EDC-EB64F3C7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62F24-6567-43BD-A639-A636D782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22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85876-A7BA-4099-BB81-448CD954F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5E421-F785-44C5-97D8-A07A239DC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EC907-43D7-406B-84FF-B38A0350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0BB4B-F48E-4251-9909-2356D93F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F5FD3-7B80-40DC-B3F2-F7D2BA1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28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7F04-C6AA-4FF4-9086-88DE5B40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23FA-DF8F-4CB9-8A74-BC8434ED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9997C-B8CF-4921-9389-844B5AC6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45A86-0547-45F8-9EF4-DDCED22F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E95D1-BB2D-4A84-A435-CB1E610E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06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08FC-1EF5-4AFA-9AF2-FE46C681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DEB44-9810-4F13-8A3C-462F478A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D8D1B-07DC-4799-9A89-9F6C11A5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4E9F3-7CEC-4A19-B22C-E555276D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799C5-B825-4394-B3B2-0AF8F30F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54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D467-CB98-4967-AC87-7D43861D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C401-5A39-40C3-BFC1-B9926F736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1B8E-457F-4D6A-B932-495AAFD18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E5CE9-E87F-424C-A0BD-C3CD3B4F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74FC4-AF48-404D-BCD3-1A4F60D3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65914-AE06-4A64-AC9F-774D3E08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19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82E1-653D-43B4-87BB-1261BC14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9F0EE-3525-4863-9021-A606C0A39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02BD5-6A01-4E6A-A377-3823EA49E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CA604-0118-462A-89A1-403877112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0FEAE-EE60-4BF2-B29C-B13037656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BC627-0D19-4E40-BB8C-6FEB7C9F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B5483-D787-4428-8CD4-BD907018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56D2E-FBE2-4611-80BF-64D89C69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4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144-1DCC-47F5-A95F-7D657A57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AD451-71BB-4736-A34E-321E06AC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9BE0-84CC-4F45-9E33-8FFD99F5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AA8E-1A5F-46A8-A18B-877A8FCA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C8209-2B3A-4291-9FFC-15985247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1DBB9-6C81-4AD9-A255-38550D4E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73C1-3303-48D7-B91A-29369F4F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82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7C7B-AB45-4E76-8168-2796945E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802D-2BC5-4452-982E-6835AFB0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47A85-E26F-4AF0-8713-935DAA9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19C3F-D626-4D8B-BAF2-AFC5A296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FC02-51FE-4628-8170-210307F4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D326F-EA00-46AB-BF95-C0823695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95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EB5B-BD9F-4A0B-8030-C50BCB35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43B7E6-34BD-4BAE-AA22-8C3AFA306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2CFD7-2D12-42DC-ACB2-DB50E0A8F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CE705-B7D1-4073-BA43-1926BC04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7953A-222C-4A3C-8C4B-69ED8DE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7FC1-8191-44B9-B46B-007C7904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4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6D965-71F5-45C9-943A-3C833596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52241-56B6-4946-90F6-ABD490EA3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EE879-BBDD-4FE7-977A-5CC1B3195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7901-B6F2-4644-8FFC-AC1C1E7915CA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D08A-1988-46A7-BBD4-9E1876ECD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3A857-D821-4396-8378-3A076B7C2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AB66E-67D2-4863-9466-ECD368968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70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E:\Circus%20Restaurant%20-Team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file:///E:\Circus%20Restaurant%20-Team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-BNMffPPqLnAsElK1lfHTR8Ib4FAEyqvoX3F1gGkIl4/viewanalytic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E:\Circus%20Restaurant%20-Team4\Documentation\Survey%20form%20And%20summary%20of%20the%20survey\Summary%20of%20the%20survey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39240-4894-4339-B05B-CC7F564D2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066800"/>
            <a:ext cx="6846343" cy="80962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Circus Restaurant Website Designing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17393-3249-468A-BAC9-A5D0E2AF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958" y="2171700"/>
            <a:ext cx="5478380" cy="37951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u="sng" dirty="0">
                <a:solidFill>
                  <a:srgbClr val="FFFFFF"/>
                </a:solidFill>
              </a:rPr>
              <a:t>Team 4</a:t>
            </a:r>
          </a:p>
          <a:p>
            <a:endParaRPr lang="en-US" u="sng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Shujat</a:t>
            </a:r>
            <a:r>
              <a:rPr lang="en-US" b="1" dirty="0">
                <a:solidFill>
                  <a:srgbClr val="FFFFFF"/>
                </a:solidFill>
              </a:rPr>
              <a:t> Ali</a:t>
            </a:r>
          </a:p>
          <a:p>
            <a:r>
              <a:rPr lang="en-US" b="1" dirty="0" err="1">
                <a:solidFill>
                  <a:srgbClr val="FFFFFF"/>
                </a:solidFill>
              </a:rPr>
              <a:t>Kaviya</a:t>
            </a:r>
            <a:r>
              <a:rPr lang="en-US" b="1" dirty="0">
                <a:solidFill>
                  <a:srgbClr val="FFFFFF"/>
                </a:solidFill>
              </a:rPr>
              <a:t> Ayyappan</a:t>
            </a:r>
          </a:p>
          <a:p>
            <a:r>
              <a:rPr lang="en-US" b="1" dirty="0" err="1">
                <a:solidFill>
                  <a:srgbClr val="FFFFFF"/>
                </a:solidFill>
              </a:rPr>
              <a:t>Lohitha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Yerramsetty</a:t>
            </a:r>
            <a:endParaRPr lang="en-US" b="1" u="sng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Sowjanya Penmetsa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86050-4308-4F78-9B34-D634EA99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7" y="1310101"/>
            <a:ext cx="3993226" cy="37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6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80B2-21ED-4733-B658-A87927C3E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" b="15761"/>
          <a:stretch/>
        </p:blipFill>
        <p:spPr>
          <a:xfrm>
            <a:off x="0" y="0"/>
            <a:ext cx="12196243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3C3AB1-95F5-4DA5-9528-9C939D83D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772835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338C966-AAB8-4B56-9F50-F3BCABEDE90A}"/>
              </a:ext>
            </a:extLst>
          </p:cNvPr>
          <p:cNvSpPr/>
          <p:nvPr/>
        </p:nvSpPr>
        <p:spPr>
          <a:xfrm>
            <a:off x="1423819" y="1168135"/>
            <a:ext cx="9706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Technologies used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398556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09AC1-0225-4B21-9A03-F20E82D1D5E6}"/>
              </a:ext>
            </a:extLst>
          </p:cNvPr>
          <p:cNvSpPr/>
          <p:nvPr/>
        </p:nvSpPr>
        <p:spPr>
          <a:xfrm>
            <a:off x="1733935" y="2874493"/>
            <a:ext cx="8564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Demonstration of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9E24F-73AA-4F80-B405-6960A7FB683F}"/>
              </a:ext>
            </a:extLst>
          </p:cNvPr>
          <p:cNvSpPr txBox="1"/>
          <p:nvPr/>
        </p:nvSpPr>
        <p:spPr>
          <a:xfrm>
            <a:off x="4582257" y="3995923"/>
            <a:ext cx="3775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hlinkClick r:id="rId2" action="ppaction://hlinkfile"/>
              </a:rPr>
              <a:t>E:\Circus Restaurant -Team4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0103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FE430-85E9-40B1-81DA-EF27F75AD092}"/>
              </a:ext>
            </a:extLst>
          </p:cNvPr>
          <p:cNvSpPr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080808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80808"/>
                </a:solidFill>
                <a:ea typeface="+mj-ea"/>
                <a:cs typeface="+mj-cs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E:\Circus Restaurant -Team4</a:t>
            </a:r>
            <a:endParaRPr lang="en-US" sz="2000" b="1" kern="1200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080808"/>
              </a:solidFill>
              <a:ea typeface="+mj-ea"/>
              <a:cs typeface="+mj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12FE02-1463-44AC-B224-6A7E595C5557}"/>
              </a:ext>
            </a:extLst>
          </p:cNvPr>
          <p:cNvSpPr/>
          <p:nvPr/>
        </p:nvSpPr>
        <p:spPr>
          <a:xfrm>
            <a:off x="2124281" y="2589025"/>
            <a:ext cx="2231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Coding 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82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22D3F-2761-4409-80B7-9021F6F0D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429" y="2340530"/>
            <a:ext cx="572514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AA8320-2B92-48BB-8CAC-22D6AA26538D}"/>
              </a:ext>
            </a:extLst>
          </p:cNvPr>
          <p:cNvSpPr txBox="1"/>
          <p:nvPr/>
        </p:nvSpPr>
        <p:spPr>
          <a:xfrm>
            <a:off x="4696288" y="1615499"/>
            <a:ext cx="2539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Menu.html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9E4AC-76D2-4947-93DC-FF9D9BB638E9}"/>
              </a:ext>
            </a:extLst>
          </p:cNvPr>
          <p:cNvSpPr/>
          <p:nvPr/>
        </p:nvSpPr>
        <p:spPr>
          <a:xfrm>
            <a:off x="2704237" y="462260"/>
            <a:ext cx="67835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Menu Design Version 1</a:t>
            </a:r>
          </a:p>
        </p:txBody>
      </p:sp>
    </p:spTree>
    <p:extLst>
      <p:ext uri="{BB962C8B-B14F-4D97-AF65-F5344CB8AC3E}">
        <p14:creationId xmlns:p14="http://schemas.microsoft.com/office/powerpoint/2010/main" val="184795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E1E12-6512-47AE-90DC-BBDB51287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04" y="1035090"/>
            <a:ext cx="3854022" cy="5457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17A69-3FE6-4C9A-B2B4-916C51EBD674}"/>
              </a:ext>
            </a:extLst>
          </p:cNvPr>
          <p:cNvSpPr txBox="1"/>
          <p:nvPr/>
        </p:nvSpPr>
        <p:spPr>
          <a:xfrm>
            <a:off x="936405" y="565497"/>
            <a:ext cx="2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Starters.html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FE246AB1-1659-4DA0-B817-6BBD47E4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75" y="1028700"/>
            <a:ext cx="4210050" cy="545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569FB-B995-4E14-A179-030FEC66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4" y="1028700"/>
            <a:ext cx="3854022" cy="546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21F957-F20F-4D96-AA9E-70DB48D8F8F7}"/>
              </a:ext>
            </a:extLst>
          </p:cNvPr>
          <p:cNvSpPr txBox="1"/>
          <p:nvPr/>
        </p:nvSpPr>
        <p:spPr>
          <a:xfrm>
            <a:off x="5071369" y="56549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Main-Courses.html</a:t>
            </a:r>
          </a:p>
        </p:txBody>
      </p:sp>
    </p:spTree>
    <p:extLst>
      <p:ext uri="{BB962C8B-B14F-4D97-AF65-F5344CB8AC3E}">
        <p14:creationId xmlns:p14="http://schemas.microsoft.com/office/powerpoint/2010/main" val="92241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2D2E296E-D04D-4CCD-9891-A357E0A75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13" y="1762124"/>
            <a:ext cx="8935827" cy="47307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F31984-3D90-47D5-833D-A2AB2A58FA16}"/>
              </a:ext>
            </a:extLst>
          </p:cNvPr>
          <p:cNvSpPr/>
          <p:nvPr/>
        </p:nvSpPr>
        <p:spPr>
          <a:xfrm>
            <a:off x="2704237" y="365125"/>
            <a:ext cx="67835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Menu Design Version 2</a:t>
            </a:r>
          </a:p>
        </p:txBody>
      </p:sp>
    </p:spTree>
    <p:extLst>
      <p:ext uri="{BB962C8B-B14F-4D97-AF65-F5344CB8AC3E}">
        <p14:creationId xmlns:p14="http://schemas.microsoft.com/office/powerpoint/2010/main" val="68648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682AC-7BC9-48FA-B137-C99D29F0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171"/>
            <a:ext cx="10515600" cy="5608792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6000" dirty="0">
                <a:solidFill>
                  <a:schemeClr val="accent1">
                    <a:lumMod val="50000"/>
                  </a:schemeClr>
                </a:solidFill>
              </a:rPr>
              <a:t>Thank You </a:t>
            </a:r>
          </a:p>
          <a:p>
            <a:pPr marL="0" indent="0" algn="ctr">
              <a:buNone/>
            </a:pPr>
            <a:endParaRPr lang="en-IN" sz="4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11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ED50-0A13-40CA-98CC-CA72255F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3219450"/>
            <a:ext cx="9708995" cy="3803226"/>
          </a:xfrm>
        </p:spPr>
        <p:txBody>
          <a:bodyPr anchor="ctr">
            <a:normAutofit/>
          </a:bodyPr>
          <a:lstStyle/>
          <a:p>
            <a:r>
              <a:rPr lang="en-IN" sz="2200" dirty="0"/>
              <a:t>We have designed a website for Circus Eats restaurant where the people can eat and watch the circus show.</a:t>
            </a:r>
          </a:p>
          <a:p>
            <a:r>
              <a:rPr lang="en-IN" sz="2200" dirty="0"/>
              <a:t>Website contains an order system for the customers to place the order from the tablet in each table.</a:t>
            </a:r>
          </a:p>
          <a:p>
            <a:r>
              <a:rPr lang="en-IN" sz="2200" dirty="0"/>
              <a:t>The restaurant will be organizing the special circus events on Fridays and Saturdays.</a:t>
            </a:r>
          </a:p>
          <a:p>
            <a:r>
              <a:rPr lang="en-IN" sz="2200" dirty="0"/>
              <a:t>Customer can book for a circus event from our website.</a:t>
            </a:r>
          </a:p>
          <a:p>
            <a:r>
              <a:rPr lang="en-IN" sz="2200" dirty="0"/>
              <a:t>By clicking on the advertisement on the home page customer can directly book for a circus show.</a:t>
            </a:r>
          </a:p>
          <a:p>
            <a:r>
              <a:rPr lang="en-IN" sz="2200" dirty="0"/>
              <a:t>Website contains the contact and location information.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68FB6-88BB-45F8-AD59-58F83DC7C63B}"/>
              </a:ext>
            </a:extLst>
          </p:cNvPr>
          <p:cNvSpPr/>
          <p:nvPr/>
        </p:nvSpPr>
        <p:spPr>
          <a:xfrm>
            <a:off x="2305471" y="944778"/>
            <a:ext cx="7833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Introduction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73531312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307D7C-313D-4B1D-AF44-545C65B1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" b="1576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ADF3DF5-08B0-4392-975D-0CCE7A2E3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753871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AB08FBE-1E41-4FB3-A669-7780E813A00B}"/>
              </a:ext>
            </a:extLst>
          </p:cNvPr>
          <p:cNvSpPr/>
          <p:nvPr/>
        </p:nvSpPr>
        <p:spPr>
          <a:xfrm>
            <a:off x="2562262" y="429831"/>
            <a:ext cx="7372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Requirements Gathering </a:t>
            </a:r>
          </a:p>
        </p:txBody>
      </p:sp>
    </p:spTree>
    <p:extLst>
      <p:ext uri="{BB962C8B-B14F-4D97-AF65-F5344CB8AC3E}">
        <p14:creationId xmlns:p14="http://schemas.microsoft.com/office/powerpoint/2010/main" val="27397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E189-1D6B-4735-8D63-B5B8DC78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2165583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We have received 19 responses based on the responses we have designed our website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https://docs.google.com/forms/d/1-BNMffPPqLnAsElK1lfHTR8Ib4FAEyqvoX3F1gGkIl4/viewanalytics</a:t>
            </a:r>
            <a:endParaRPr lang="en-US" sz="2000" dirty="0"/>
          </a:p>
          <a:p>
            <a:pPr marL="0"/>
            <a:r>
              <a:rPr lang="en-US" sz="2000" dirty="0"/>
              <a:t>Example:</a:t>
            </a:r>
          </a:p>
          <a:p>
            <a:r>
              <a:rPr lang="en-US" sz="2000" dirty="0"/>
              <a:t>Language preference.</a:t>
            </a:r>
          </a:p>
          <a:p>
            <a:r>
              <a:rPr lang="en-US" sz="2000" dirty="0"/>
              <a:t>Quick Access &amp; information with images.</a:t>
            </a:r>
          </a:p>
          <a:p>
            <a:r>
              <a:rPr lang="en-US" sz="2000" dirty="0"/>
              <a:t>Family oriented shows.</a:t>
            </a:r>
          </a:p>
          <a:p>
            <a:pPr marL="0" indent="0">
              <a:buNone/>
            </a:pPr>
            <a:r>
              <a:rPr lang="en-US" sz="2000" dirty="0">
                <a:hlinkClick r:id="rId4" action="ppaction://hlinkfile"/>
              </a:rPr>
              <a:t>E:\Circus Restaurant -Team4\Documentation\Survey form And summary of the survey\Summary of the survey.pdf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B93F07-FEBD-4450-9408-AF237109A57F}"/>
              </a:ext>
            </a:extLst>
          </p:cNvPr>
          <p:cNvSpPr/>
          <p:nvPr/>
        </p:nvSpPr>
        <p:spPr>
          <a:xfrm>
            <a:off x="2852391" y="429826"/>
            <a:ext cx="6315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Requirements Analysis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12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D28D1-47F0-419F-AC63-CBC04D16D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ACCEADA-983C-40FA-B36C-F114DD477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8905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0B6F362-641A-416D-8FEC-84254832026D}"/>
              </a:ext>
            </a:extLst>
          </p:cNvPr>
          <p:cNvSpPr/>
          <p:nvPr/>
        </p:nvSpPr>
        <p:spPr>
          <a:xfrm>
            <a:off x="3948336" y="440625"/>
            <a:ext cx="367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Scrum Board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79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B87E-6A06-4D0D-A0BF-827507F9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996"/>
            <a:ext cx="10515600" cy="49429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 </a:t>
            </a:r>
            <a:r>
              <a:rPr lang="en-US" sz="3200" i="1" dirty="0"/>
              <a:t>Designed the mockup by using Figma.com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0A4C-A373-430B-8441-504A65D9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58" y="1845600"/>
            <a:ext cx="9603087" cy="45999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289506-2A3D-4312-BD15-D21A648387D5}"/>
              </a:ext>
            </a:extLst>
          </p:cNvPr>
          <p:cNvSpPr/>
          <p:nvPr/>
        </p:nvSpPr>
        <p:spPr>
          <a:xfrm>
            <a:off x="2906348" y="266327"/>
            <a:ext cx="6532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UI/UX Mockup Design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332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958D9-F19C-4E7A-A488-5C20EFE99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" b="1576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6CA37F-7A63-4184-96A2-30EEB664C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932524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C1501D1-DF00-4933-8FD0-2196AA5BE96C}"/>
              </a:ext>
            </a:extLst>
          </p:cNvPr>
          <p:cNvSpPr/>
          <p:nvPr/>
        </p:nvSpPr>
        <p:spPr>
          <a:xfrm>
            <a:off x="3111945" y="417537"/>
            <a:ext cx="6158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UI/UX Mockup Design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43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8DA94-414A-401F-B28D-4FA3CBB2F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60" r="1" b="1"/>
          <a:stretch/>
        </p:blipFill>
        <p:spPr>
          <a:xfrm>
            <a:off x="0" y="0"/>
            <a:ext cx="12196243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5BACD6-230B-4959-9B56-B38DF27D0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791991"/>
              </p:ext>
            </p:extLst>
          </p:nvPr>
        </p:nvGraphicFramePr>
        <p:xfrm>
          <a:off x="641345" y="1196303"/>
          <a:ext cx="10905066" cy="553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54809A9-2215-49F4-832D-2F0994319029}"/>
              </a:ext>
            </a:extLst>
          </p:cNvPr>
          <p:cNvSpPr/>
          <p:nvPr/>
        </p:nvSpPr>
        <p:spPr>
          <a:xfrm>
            <a:off x="4022381" y="124288"/>
            <a:ext cx="4142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Task Assigned</a:t>
            </a:r>
          </a:p>
        </p:txBody>
      </p:sp>
    </p:spTree>
    <p:extLst>
      <p:ext uri="{BB962C8B-B14F-4D97-AF65-F5344CB8AC3E}">
        <p14:creationId xmlns:p14="http://schemas.microsoft.com/office/powerpoint/2010/main" val="41848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1353799" cy="4802187"/>
          </a:xfrm>
        </p:spPr>
        <p:txBody>
          <a:bodyPr numCol="2">
            <a:normAutofit fontScale="62500" lnSpcReduction="20000"/>
          </a:bodyPr>
          <a:lstStyle/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Resource Gathering: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Lohitha,Kaviya,Sowjanya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Ui/</a:t>
            </a:r>
            <a:r>
              <a:rPr lang="en-US" sz="2600" b="1" dirty="0" err="1">
                <a:solidFill>
                  <a:schemeClr val="bg2">
                    <a:lumMod val="10000"/>
                  </a:schemeClr>
                </a:solidFill>
              </a:rPr>
              <a:t>Ux</a:t>
            </a:r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 design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Figma-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Sowjanya,Lohitha,Kaviya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Balsamiq Starting Model-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Lohitha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	Balsamiq Final Model-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Menu page issue </a:t>
            </a:r>
          </a:p>
          <a:p>
            <a:pPr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	Sowjanya,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Shujat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Add to cart function</a:t>
            </a:r>
          </a:p>
          <a:p>
            <a:pPr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	Sowjanya,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Event page responsive issue</a:t>
            </a:r>
          </a:p>
          <a:p>
            <a:pPr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	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Shujat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Fixing hyperlinks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Merging  the final project code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Shujat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, Sowjanya</a:t>
            </a:r>
          </a:p>
          <a:p>
            <a:pPr algn="l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Power point presentation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Design-Sowjanya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Support: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Kaviya,Shujath,Lohita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2">
                    <a:lumMod val="10000"/>
                  </a:schemeClr>
                </a:solidFill>
              </a:rPr>
              <a:t>Project Documentation</a:t>
            </a: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Design: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Lohita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	Support: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Sowjanya,Kaviya,Shuyat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33392-7E42-4977-B7AD-0172C585A56D}"/>
              </a:ext>
            </a:extLst>
          </p:cNvPr>
          <p:cNvSpPr/>
          <p:nvPr/>
        </p:nvSpPr>
        <p:spPr>
          <a:xfrm>
            <a:off x="3163017" y="365126"/>
            <a:ext cx="5865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Task Sharing Details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500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Circus Restaurant Website Designing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Circus Restaurant Website Designing</dc:title>
  <dc:creator>Anvesh Penmetsa</dc:creator>
  <cp:lastModifiedBy>Anvesh Penmetsa</cp:lastModifiedBy>
  <cp:revision>7</cp:revision>
  <dcterms:created xsi:type="dcterms:W3CDTF">2020-07-01T13:39:47Z</dcterms:created>
  <dcterms:modified xsi:type="dcterms:W3CDTF">2020-07-01T21:17:08Z</dcterms:modified>
</cp:coreProperties>
</file>